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4" r:id="rId4"/>
  </p:sldMasterIdLst>
  <p:notesMasterIdLst>
    <p:notesMasterId r:id="rId81"/>
  </p:notesMasterIdLst>
  <p:handoutMasterIdLst>
    <p:handoutMasterId r:id="rId82"/>
  </p:handoutMasterIdLst>
  <p:sldIdLst>
    <p:sldId id="277" r:id="rId5"/>
    <p:sldId id="270" r:id="rId6"/>
    <p:sldId id="271" r:id="rId7"/>
    <p:sldId id="367" r:id="rId8"/>
    <p:sldId id="264" r:id="rId9"/>
    <p:sldId id="366" r:id="rId10"/>
    <p:sldId id="293" r:id="rId11"/>
    <p:sldId id="279" r:id="rId12"/>
    <p:sldId id="274" r:id="rId13"/>
    <p:sldId id="285" r:id="rId14"/>
    <p:sldId id="292" r:id="rId15"/>
    <p:sldId id="294" r:id="rId16"/>
    <p:sldId id="297" r:id="rId17"/>
    <p:sldId id="298" r:id="rId18"/>
    <p:sldId id="299" r:id="rId19"/>
    <p:sldId id="301" r:id="rId20"/>
    <p:sldId id="368" r:id="rId21"/>
    <p:sldId id="369" r:id="rId22"/>
    <p:sldId id="370" r:id="rId23"/>
    <p:sldId id="372" r:id="rId24"/>
    <p:sldId id="378" r:id="rId25"/>
    <p:sldId id="304" r:id="rId26"/>
    <p:sldId id="374" r:id="rId27"/>
    <p:sldId id="302" r:id="rId28"/>
    <p:sldId id="303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76" r:id="rId40"/>
    <p:sldId id="315" r:id="rId41"/>
    <p:sldId id="377" r:id="rId42"/>
    <p:sldId id="316" r:id="rId43"/>
    <p:sldId id="317" r:id="rId44"/>
    <p:sldId id="371" r:id="rId45"/>
    <p:sldId id="373" r:id="rId46"/>
    <p:sldId id="319" r:id="rId47"/>
    <p:sldId id="320" r:id="rId48"/>
    <p:sldId id="321" r:id="rId49"/>
    <p:sldId id="322" r:id="rId50"/>
    <p:sldId id="352" r:id="rId51"/>
    <p:sldId id="323" r:id="rId52"/>
    <p:sldId id="353" r:id="rId53"/>
    <p:sldId id="355" r:id="rId54"/>
    <p:sldId id="356" r:id="rId55"/>
    <p:sldId id="357" r:id="rId56"/>
    <p:sldId id="328" r:id="rId57"/>
    <p:sldId id="354" r:id="rId58"/>
    <p:sldId id="375" r:id="rId59"/>
    <p:sldId id="332" r:id="rId60"/>
    <p:sldId id="333" r:id="rId61"/>
    <p:sldId id="334" r:id="rId62"/>
    <p:sldId id="335" r:id="rId63"/>
    <p:sldId id="351" r:id="rId64"/>
    <p:sldId id="339" r:id="rId65"/>
    <p:sldId id="342" r:id="rId66"/>
    <p:sldId id="358" r:id="rId67"/>
    <p:sldId id="359" r:id="rId68"/>
    <p:sldId id="343" r:id="rId69"/>
    <p:sldId id="361" r:id="rId70"/>
    <p:sldId id="362" r:id="rId71"/>
    <p:sldId id="360" r:id="rId72"/>
    <p:sldId id="363" r:id="rId73"/>
    <p:sldId id="364" r:id="rId74"/>
    <p:sldId id="365" r:id="rId75"/>
    <p:sldId id="344" r:id="rId76"/>
    <p:sldId id="346" r:id="rId77"/>
    <p:sldId id="348" r:id="rId78"/>
    <p:sldId id="349" r:id="rId79"/>
    <p:sldId id="35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66F64-CBC5-786B-3B21-A51332EF754D}" v="2168" dt="2024-12-04T02:29:01.409"/>
    <p1510:client id="{2A0A4C76-AA29-761C-A38C-A38592E2F2EA}" v="766" dt="2024-12-04T02:59:42.995"/>
    <p1510:client id="{366E1EE0-6CC3-65B1-F65C-27217058A330}" v="5" dt="2024-12-04T00:59:57.709"/>
    <p1510:client id="{58A58324-F9E8-4244-9F41-E88E06160AE0}" v="2357" dt="2024-12-04T03:06:37.963"/>
    <p1510:client id="{5AED81AC-F759-2185-836C-EA4B0EE46BC6}" v="98" dt="2024-12-03T22:38:07.612"/>
    <p1510:client id="{9183F485-F31D-0A37-21E2-8E015AE697DF}" v="9" dt="2024-12-04T02:25:09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02699200500114028" TargetMode="External"/><Relationship Id="rId1" Type="http://schemas.openxmlformats.org/officeDocument/2006/relationships/hyperlink" Target="https://doi.org/10.1016/j.eswa.2015.06.011" TargetMode="Externa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avazapp.international.lite&amp;hl=en" TargetMode="External"/><Relationship Id="rId2" Type="http://schemas.openxmlformats.org/officeDocument/2006/relationships/hyperlink" Target="https://ieeexplore.ieee.org/document/10417279" TargetMode="External"/><Relationship Id="rId1" Type="http://schemas.openxmlformats.org/officeDocument/2006/relationships/hyperlink" Target="https://play.google.com/store/apps/details?id=com.kathaappa.kathaappa&amp;hl=en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4" Type="http://schemas.openxmlformats.org/officeDocument/2006/relationships/image" Target="../media/image68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02699200500114028" TargetMode="External"/><Relationship Id="rId1" Type="http://schemas.openxmlformats.org/officeDocument/2006/relationships/hyperlink" Target="https://doi.org/10.1016/j.eswa.2015.06.011" TargetMode="External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avazapp.international.lite&amp;hl=en" TargetMode="External"/><Relationship Id="rId2" Type="http://schemas.openxmlformats.org/officeDocument/2006/relationships/hyperlink" Target="https://ieeexplore.ieee.org/document/10417279" TargetMode="External"/><Relationship Id="rId1" Type="http://schemas.openxmlformats.org/officeDocument/2006/relationships/hyperlink" Target="https://play.google.com/store/apps/details?id=com.kathaappa.kathaappa&amp;hl=en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67F7A-D206-436C-8A3A-A84F2E4EF5F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0E7FC0-34A2-4F53-BF4D-353718E782E2}">
      <dgm:prSet/>
      <dgm:spPr/>
      <dgm:t>
        <a:bodyPr/>
        <a:lstStyle/>
        <a:p>
          <a:r>
            <a:rPr lang="en-US"/>
            <a:t>Detecting</a:t>
          </a:r>
        </a:p>
      </dgm:t>
    </dgm:pt>
    <dgm:pt modelId="{78E5D34E-D576-419B-A6FE-508AF7A20A0C}" type="parTrans" cxnId="{DC56A909-E880-4034-A955-213D67CD5F0F}">
      <dgm:prSet/>
      <dgm:spPr/>
      <dgm:t>
        <a:bodyPr/>
        <a:lstStyle/>
        <a:p>
          <a:endParaRPr lang="en-US"/>
        </a:p>
      </dgm:t>
    </dgm:pt>
    <dgm:pt modelId="{5391F153-47F7-4CF9-BC1F-1F55D399C8AD}" type="sibTrans" cxnId="{DC56A909-E880-4034-A955-213D67CD5F0F}">
      <dgm:prSet/>
      <dgm:spPr/>
      <dgm:t>
        <a:bodyPr/>
        <a:lstStyle/>
        <a:p>
          <a:endParaRPr lang="en-US"/>
        </a:p>
      </dgm:t>
    </dgm:pt>
    <dgm:pt modelId="{93BEE940-33B6-420C-919D-510B1BBE8032}">
      <dgm:prSet/>
      <dgm:spPr/>
      <dgm:t>
        <a:bodyPr/>
        <a:lstStyle/>
        <a:p>
          <a:r>
            <a:rPr lang="en-US"/>
            <a:t>Detecting Personalized Therapy Initiation and Continuous Monitoring through the platform</a:t>
          </a:r>
        </a:p>
      </dgm:t>
    </dgm:pt>
    <dgm:pt modelId="{9DE742EB-C730-41AD-B08E-85259F4CD7CC}" type="parTrans" cxnId="{594CF0B8-F055-4CD7-B058-FBC545341BD5}">
      <dgm:prSet/>
      <dgm:spPr/>
      <dgm:t>
        <a:bodyPr/>
        <a:lstStyle/>
        <a:p>
          <a:endParaRPr lang="en-US"/>
        </a:p>
      </dgm:t>
    </dgm:pt>
    <dgm:pt modelId="{CF10FE27-E02A-4F95-B342-52F746FE0CDC}" type="sibTrans" cxnId="{594CF0B8-F055-4CD7-B058-FBC545341BD5}">
      <dgm:prSet/>
      <dgm:spPr/>
      <dgm:t>
        <a:bodyPr/>
        <a:lstStyle/>
        <a:p>
          <a:endParaRPr lang="en-US"/>
        </a:p>
      </dgm:t>
    </dgm:pt>
    <dgm:pt modelId="{0F65FE20-F755-4159-BA1A-378FCA8C152D}">
      <dgm:prSet/>
      <dgm:spPr/>
      <dgm:t>
        <a:bodyPr/>
        <a:lstStyle/>
        <a:p>
          <a:r>
            <a:rPr lang="en-US"/>
            <a:t>Suggesting</a:t>
          </a:r>
        </a:p>
      </dgm:t>
    </dgm:pt>
    <dgm:pt modelId="{ED965428-A63C-4B96-9084-031FC76ABCCD}" type="parTrans" cxnId="{FF8324A4-2FC4-4756-BEC7-EE307E3D5BA1}">
      <dgm:prSet/>
      <dgm:spPr/>
      <dgm:t>
        <a:bodyPr/>
        <a:lstStyle/>
        <a:p>
          <a:endParaRPr lang="en-US"/>
        </a:p>
      </dgm:t>
    </dgm:pt>
    <dgm:pt modelId="{E23C4BE8-4831-4FCF-B0E2-BB2C1D17C879}" type="sibTrans" cxnId="{FF8324A4-2FC4-4756-BEC7-EE307E3D5BA1}">
      <dgm:prSet/>
      <dgm:spPr/>
      <dgm:t>
        <a:bodyPr/>
        <a:lstStyle/>
        <a:p>
          <a:endParaRPr lang="en-US"/>
        </a:p>
      </dgm:t>
    </dgm:pt>
    <dgm:pt modelId="{334782B9-53F6-451B-9C19-19E8E699D94E}">
      <dgm:prSet/>
      <dgm:spPr/>
      <dgm:t>
        <a:bodyPr/>
        <a:lstStyle/>
        <a:p>
          <a:r>
            <a:rPr lang="en-US"/>
            <a:t>Suggesting Adaptive and Personalized Therapy Programs </a:t>
          </a:r>
        </a:p>
      </dgm:t>
    </dgm:pt>
    <dgm:pt modelId="{8D472AC8-6327-4288-9979-1E3B6D31D791}" type="parTrans" cxnId="{3D85F434-6AF2-4A7C-A942-0D85E47C60D3}">
      <dgm:prSet/>
      <dgm:spPr/>
      <dgm:t>
        <a:bodyPr/>
        <a:lstStyle/>
        <a:p>
          <a:endParaRPr lang="en-US"/>
        </a:p>
      </dgm:t>
    </dgm:pt>
    <dgm:pt modelId="{50923DB9-BB9E-4D48-AC10-F9A5CA8335D3}" type="sibTrans" cxnId="{3D85F434-6AF2-4A7C-A942-0D85E47C60D3}">
      <dgm:prSet/>
      <dgm:spPr/>
      <dgm:t>
        <a:bodyPr/>
        <a:lstStyle/>
        <a:p>
          <a:endParaRPr lang="en-US"/>
        </a:p>
      </dgm:t>
    </dgm:pt>
    <dgm:pt modelId="{37B1F87E-00F7-496D-B799-FC4DBBC92243}">
      <dgm:prSet/>
      <dgm:spPr/>
      <dgm:t>
        <a:bodyPr/>
        <a:lstStyle/>
        <a:p>
          <a:r>
            <a:rPr lang="en-US"/>
            <a:t>Engaging</a:t>
          </a:r>
        </a:p>
      </dgm:t>
    </dgm:pt>
    <dgm:pt modelId="{E9BC21BD-7177-44C3-AACB-EC8E2DA33FAC}" type="parTrans" cxnId="{20B48849-F684-4854-9C4E-C941D16F8B68}">
      <dgm:prSet/>
      <dgm:spPr/>
      <dgm:t>
        <a:bodyPr/>
        <a:lstStyle/>
        <a:p>
          <a:endParaRPr lang="en-US"/>
        </a:p>
      </dgm:t>
    </dgm:pt>
    <dgm:pt modelId="{0A9E42D2-DC48-46AE-B4CA-61306A34E6D4}" type="sibTrans" cxnId="{20B48849-F684-4854-9C4E-C941D16F8B68}">
      <dgm:prSet/>
      <dgm:spPr/>
      <dgm:t>
        <a:bodyPr/>
        <a:lstStyle/>
        <a:p>
          <a:endParaRPr lang="en-US"/>
        </a:p>
      </dgm:t>
    </dgm:pt>
    <dgm:pt modelId="{9C3B5CF0-90C7-4746-AA9E-3F816F0BEF14}">
      <dgm:prSet/>
      <dgm:spPr/>
      <dgm:t>
        <a:bodyPr/>
        <a:lstStyle/>
        <a:p>
          <a:r>
            <a:rPr lang="en-US"/>
            <a:t>Engaging in Comprehensive and Child attractive Speech Development Activities </a:t>
          </a:r>
        </a:p>
      </dgm:t>
    </dgm:pt>
    <dgm:pt modelId="{6D0A0EA7-23D4-4956-8CB5-15BF6CB37800}" type="parTrans" cxnId="{4A590580-C744-4482-90C5-320745EB6952}">
      <dgm:prSet/>
      <dgm:spPr/>
      <dgm:t>
        <a:bodyPr/>
        <a:lstStyle/>
        <a:p>
          <a:endParaRPr lang="en-US"/>
        </a:p>
      </dgm:t>
    </dgm:pt>
    <dgm:pt modelId="{6E9061A0-F8D6-4E8F-A9DA-FC4B916C4045}" type="sibTrans" cxnId="{4A590580-C744-4482-90C5-320745EB6952}">
      <dgm:prSet/>
      <dgm:spPr/>
      <dgm:t>
        <a:bodyPr/>
        <a:lstStyle/>
        <a:p>
          <a:endParaRPr lang="en-US"/>
        </a:p>
      </dgm:t>
    </dgm:pt>
    <dgm:pt modelId="{7F45D727-9091-4602-A47A-3A506A09C133}">
      <dgm:prSet/>
      <dgm:spPr/>
      <dgm:t>
        <a:bodyPr/>
        <a:lstStyle/>
        <a:p>
          <a:r>
            <a:rPr lang="en-US"/>
            <a:t>Providing</a:t>
          </a:r>
        </a:p>
      </dgm:t>
    </dgm:pt>
    <dgm:pt modelId="{BFA95A41-574A-4EDA-8100-16BF22BD009D}" type="parTrans" cxnId="{36EB8FCF-0B63-4635-B740-73082DE6EEB3}">
      <dgm:prSet/>
      <dgm:spPr/>
      <dgm:t>
        <a:bodyPr/>
        <a:lstStyle/>
        <a:p>
          <a:endParaRPr lang="en-US"/>
        </a:p>
      </dgm:t>
    </dgm:pt>
    <dgm:pt modelId="{6C620768-946B-41FE-8EAB-0890E340D085}" type="sibTrans" cxnId="{36EB8FCF-0B63-4635-B740-73082DE6EEB3}">
      <dgm:prSet/>
      <dgm:spPr/>
      <dgm:t>
        <a:bodyPr/>
        <a:lstStyle/>
        <a:p>
          <a:endParaRPr lang="en-US"/>
        </a:p>
      </dgm:t>
    </dgm:pt>
    <dgm:pt modelId="{B56F28DF-7FCD-4741-AE41-D557A37EE4B0}">
      <dgm:prSet/>
      <dgm:spPr/>
      <dgm:t>
        <a:bodyPr/>
        <a:lstStyle/>
        <a:p>
          <a:r>
            <a:rPr lang="en-US"/>
            <a:t>Providing visual and auditory feedback of the patient and supporting communication between therapists and patients. 	</a:t>
          </a:r>
        </a:p>
      </dgm:t>
    </dgm:pt>
    <dgm:pt modelId="{FA2C0B12-9A75-467B-BEC6-AF5D2FEA644D}" type="parTrans" cxnId="{CFE7FA6C-C529-44D7-8786-18C669EE5B2E}">
      <dgm:prSet/>
      <dgm:spPr/>
      <dgm:t>
        <a:bodyPr/>
        <a:lstStyle/>
        <a:p>
          <a:endParaRPr lang="en-US"/>
        </a:p>
      </dgm:t>
    </dgm:pt>
    <dgm:pt modelId="{76F47B5C-419C-4B49-8CCF-06C96C7FD910}" type="sibTrans" cxnId="{CFE7FA6C-C529-44D7-8786-18C669EE5B2E}">
      <dgm:prSet/>
      <dgm:spPr/>
      <dgm:t>
        <a:bodyPr/>
        <a:lstStyle/>
        <a:p>
          <a:endParaRPr lang="en-US"/>
        </a:p>
      </dgm:t>
    </dgm:pt>
    <dgm:pt modelId="{08B26B0E-3211-4929-B0D1-29D650162B31}" type="pres">
      <dgm:prSet presAssocID="{06767F7A-D206-436C-8A3A-A84F2E4EF5F7}" presName="Name0" presStyleCnt="0">
        <dgm:presLayoutVars>
          <dgm:dir/>
          <dgm:animLvl val="lvl"/>
          <dgm:resizeHandles val="exact"/>
        </dgm:presLayoutVars>
      </dgm:prSet>
      <dgm:spPr/>
    </dgm:pt>
    <dgm:pt modelId="{1744EDAD-951A-437B-BCFE-666C78249531}" type="pres">
      <dgm:prSet presAssocID="{7B0E7FC0-34A2-4F53-BF4D-353718E782E2}" presName="linNode" presStyleCnt="0"/>
      <dgm:spPr/>
    </dgm:pt>
    <dgm:pt modelId="{A1642F9C-371C-4607-AD84-6CDE5371CA6C}" type="pres">
      <dgm:prSet presAssocID="{7B0E7FC0-34A2-4F53-BF4D-353718E782E2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96588374-5231-4380-949B-B084C74C1E61}" type="pres">
      <dgm:prSet presAssocID="{7B0E7FC0-34A2-4F53-BF4D-353718E782E2}" presName="descendantText" presStyleLbl="alignAccFollowNode1" presStyleIdx="0" presStyleCnt="4">
        <dgm:presLayoutVars>
          <dgm:bulletEnabled/>
        </dgm:presLayoutVars>
      </dgm:prSet>
      <dgm:spPr/>
    </dgm:pt>
    <dgm:pt modelId="{E27555AA-9A6E-4F7B-B3F3-DAA2981D8885}" type="pres">
      <dgm:prSet presAssocID="{5391F153-47F7-4CF9-BC1F-1F55D399C8AD}" presName="sp" presStyleCnt="0"/>
      <dgm:spPr/>
    </dgm:pt>
    <dgm:pt modelId="{B1C860A7-7B9B-4438-A4D0-EF9691E9ED80}" type="pres">
      <dgm:prSet presAssocID="{0F65FE20-F755-4159-BA1A-378FCA8C152D}" presName="linNode" presStyleCnt="0"/>
      <dgm:spPr/>
    </dgm:pt>
    <dgm:pt modelId="{8B69887B-1790-4B34-8981-70996D3F746E}" type="pres">
      <dgm:prSet presAssocID="{0F65FE20-F755-4159-BA1A-378FCA8C152D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05F6C636-2F98-405C-83B8-BD3BD67AD762}" type="pres">
      <dgm:prSet presAssocID="{0F65FE20-F755-4159-BA1A-378FCA8C152D}" presName="descendantText" presStyleLbl="alignAccFollowNode1" presStyleIdx="1" presStyleCnt="4">
        <dgm:presLayoutVars>
          <dgm:bulletEnabled/>
        </dgm:presLayoutVars>
      </dgm:prSet>
      <dgm:spPr/>
    </dgm:pt>
    <dgm:pt modelId="{4A5CF0FB-6A70-4F0D-BB73-4CDEDDECE62A}" type="pres">
      <dgm:prSet presAssocID="{E23C4BE8-4831-4FCF-B0E2-BB2C1D17C879}" presName="sp" presStyleCnt="0"/>
      <dgm:spPr/>
    </dgm:pt>
    <dgm:pt modelId="{82731A33-25A1-4FF6-AC6E-CCF78BC0A2E4}" type="pres">
      <dgm:prSet presAssocID="{37B1F87E-00F7-496D-B799-FC4DBBC92243}" presName="linNode" presStyleCnt="0"/>
      <dgm:spPr/>
    </dgm:pt>
    <dgm:pt modelId="{E4AC1CD0-9956-4B7D-83F9-ECE79E781027}" type="pres">
      <dgm:prSet presAssocID="{37B1F87E-00F7-496D-B799-FC4DBBC92243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B9D08FD-5D78-42D4-B4F8-51F0F8D7F1D3}" type="pres">
      <dgm:prSet presAssocID="{37B1F87E-00F7-496D-B799-FC4DBBC92243}" presName="descendantText" presStyleLbl="alignAccFollowNode1" presStyleIdx="2" presStyleCnt="4">
        <dgm:presLayoutVars>
          <dgm:bulletEnabled/>
        </dgm:presLayoutVars>
      </dgm:prSet>
      <dgm:spPr/>
    </dgm:pt>
    <dgm:pt modelId="{A13AB5CD-3154-467D-877A-2F79042B72EF}" type="pres">
      <dgm:prSet presAssocID="{0A9E42D2-DC48-46AE-B4CA-61306A34E6D4}" presName="sp" presStyleCnt="0"/>
      <dgm:spPr/>
    </dgm:pt>
    <dgm:pt modelId="{6D7823D2-0381-4945-8612-B2871054CBEF}" type="pres">
      <dgm:prSet presAssocID="{7F45D727-9091-4602-A47A-3A506A09C133}" presName="linNode" presStyleCnt="0"/>
      <dgm:spPr/>
    </dgm:pt>
    <dgm:pt modelId="{B1FF9BEF-CEAF-4E16-9B09-415905E070DA}" type="pres">
      <dgm:prSet presAssocID="{7F45D727-9091-4602-A47A-3A506A09C133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56531FC8-CC20-40EA-9618-FDA401769A7E}" type="pres">
      <dgm:prSet presAssocID="{7F45D727-9091-4602-A47A-3A506A09C133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A4FAE200-8E9E-4E70-BA47-63B8D820953E}" type="presOf" srcId="{06767F7A-D206-436C-8A3A-A84F2E4EF5F7}" destId="{08B26B0E-3211-4929-B0D1-29D650162B31}" srcOrd="0" destOrd="0" presId="urn:microsoft.com/office/officeart/2016/7/layout/VerticalSolidActionList"/>
    <dgm:cxn modelId="{DC56A909-E880-4034-A955-213D67CD5F0F}" srcId="{06767F7A-D206-436C-8A3A-A84F2E4EF5F7}" destId="{7B0E7FC0-34A2-4F53-BF4D-353718E782E2}" srcOrd="0" destOrd="0" parTransId="{78E5D34E-D576-419B-A6FE-508AF7A20A0C}" sibTransId="{5391F153-47F7-4CF9-BC1F-1F55D399C8AD}"/>
    <dgm:cxn modelId="{4E9F1C2A-3CE0-499B-832A-3BB93A1285D6}" type="presOf" srcId="{7B0E7FC0-34A2-4F53-BF4D-353718E782E2}" destId="{A1642F9C-371C-4607-AD84-6CDE5371CA6C}" srcOrd="0" destOrd="0" presId="urn:microsoft.com/office/officeart/2016/7/layout/VerticalSolidActionList"/>
    <dgm:cxn modelId="{3D85F434-6AF2-4A7C-A942-0D85E47C60D3}" srcId="{0F65FE20-F755-4159-BA1A-378FCA8C152D}" destId="{334782B9-53F6-451B-9C19-19E8E699D94E}" srcOrd="0" destOrd="0" parTransId="{8D472AC8-6327-4288-9979-1E3B6D31D791}" sibTransId="{50923DB9-BB9E-4D48-AC10-F9A5CA8335D3}"/>
    <dgm:cxn modelId="{20B48849-F684-4854-9C4E-C941D16F8B68}" srcId="{06767F7A-D206-436C-8A3A-A84F2E4EF5F7}" destId="{37B1F87E-00F7-496D-B799-FC4DBBC92243}" srcOrd="2" destOrd="0" parTransId="{E9BC21BD-7177-44C3-AACB-EC8E2DA33FAC}" sibTransId="{0A9E42D2-DC48-46AE-B4CA-61306A34E6D4}"/>
    <dgm:cxn modelId="{CFE7FA6C-C529-44D7-8786-18C669EE5B2E}" srcId="{7F45D727-9091-4602-A47A-3A506A09C133}" destId="{B56F28DF-7FCD-4741-AE41-D557A37EE4B0}" srcOrd="0" destOrd="0" parTransId="{FA2C0B12-9A75-467B-BEC6-AF5D2FEA644D}" sibTransId="{76F47B5C-419C-4B49-8CCF-06C96C7FD910}"/>
    <dgm:cxn modelId="{BA363B71-F78B-4289-A8E2-742F4CE8F885}" type="presOf" srcId="{0F65FE20-F755-4159-BA1A-378FCA8C152D}" destId="{8B69887B-1790-4B34-8981-70996D3F746E}" srcOrd="0" destOrd="0" presId="urn:microsoft.com/office/officeart/2016/7/layout/VerticalSolidActionList"/>
    <dgm:cxn modelId="{8ED7BF75-1ED1-4B93-98D4-92937F76D62C}" type="presOf" srcId="{9C3B5CF0-90C7-4746-AA9E-3F816F0BEF14}" destId="{EB9D08FD-5D78-42D4-B4F8-51F0F8D7F1D3}" srcOrd="0" destOrd="0" presId="urn:microsoft.com/office/officeart/2016/7/layout/VerticalSolidActionList"/>
    <dgm:cxn modelId="{4A590580-C744-4482-90C5-320745EB6952}" srcId="{37B1F87E-00F7-496D-B799-FC4DBBC92243}" destId="{9C3B5CF0-90C7-4746-AA9E-3F816F0BEF14}" srcOrd="0" destOrd="0" parTransId="{6D0A0EA7-23D4-4956-8CB5-15BF6CB37800}" sibTransId="{6E9061A0-F8D6-4E8F-A9DA-FC4B916C4045}"/>
    <dgm:cxn modelId="{2DA5CD8C-A5AE-4428-879A-810A9A12D309}" type="presOf" srcId="{37B1F87E-00F7-496D-B799-FC4DBBC92243}" destId="{E4AC1CD0-9956-4B7D-83F9-ECE79E781027}" srcOrd="0" destOrd="0" presId="urn:microsoft.com/office/officeart/2016/7/layout/VerticalSolidActionList"/>
    <dgm:cxn modelId="{FF8324A4-2FC4-4756-BEC7-EE307E3D5BA1}" srcId="{06767F7A-D206-436C-8A3A-A84F2E4EF5F7}" destId="{0F65FE20-F755-4159-BA1A-378FCA8C152D}" srcOrd="1" destOrd="0" parTransId="{ED965428-A63C-4B96-9084-031FC76ABCCD}" sibTransId="{E23C4BE8-4831-4FCF-B0E2-BB2C1D17C879}"/>
    <dgm:cxn modelId="{7CA9C0B3-57BD-4D20-9194-9F4DF0C3885E}" type="presOf" srcId="{B56F28DF-7FCD-4741-AE41-D557A37EE4B0}" destId="{56531FC8-CC20-40EA-9618-FDA401769A7E}" srcOrd="0" destOrd="0" presId="urn:microsoft.com/office/officeart/2016/7/layout/VerticalSolidActionList"/>
    <dgm:cxn modelId="{594CF0B8-F055-4CD7-B058-FBC545341BD5}" srcId="{7B0E7FC0-34A2-4F53-BF4D-353718E782E2}" destId="{93BEE940-33B6-420C-919D-510B1BBE8032}" srcOrd="0" destOrd="0" parTransId="{9DE742EB-C730-41AD-B08E-85259F4CD7CC}" sibTransId="{CF10FE27-E02A-4F95-B342-52F746FE0CDC}"/>
    <dgm:cxn modelId="{36EB8FCF-0B63-4635-B740-73082DE6EEB3}" srcId="{06767F7A-D206-436C-8A3A-A84F2E4EF5F7}" destId="{7F45D727-9091-4602-A47A-3A506A09C133}" srcOrd="3" destOrd="0" parTransId="{BFA95A41-574A-4EDA-8100-16BF22BD009D}" sibTransId="{6C620768-946B-41FE-8EAB-0890E340D085}"/>
    <dgm:cxn modelId="{E584EFD7-325E-4898-A2F4-C59574076279}" type="presOf" srcId="{7F45D727-9091-4602-A47A-3A506A09C133}" destId="{B1FF9BEF-CEAF-4E16-9B09-415905E070DA}" srcOrd="0" destOrd="0" presId="urn:microsoft.com/office/officeart/2016/7/layout/VerticalSolidActionList"/>
    <dgm:cxn modelId="{D1DFC7E0-6CC9-4711-B8D3-0D66E2B1FE53}" type="presOf" srcId="{93BEE940-33B6-420C-919D-510B1BBE8032}" destId="{96588374-5231-4380-949B-B084C74C1E61}" srcOrd="0" destOrd="0" presId="urn:microsoft.com/office/officeart/2016/7/layout/VerticalSolidActionList"/>
    <dgm:cxn modelId="{D4FDCFEF-C8C1-4819-900A-0BDE6D6677EA}" type="presOf" srcId="{334782B9-53F6-451B-9C19-19E8E699D94E}" destId="{05F6C636-2F98-405C-83B8-BD3BD67AD762}" srcOrd="0" destOrd="0" presId="urn:microsoft.com/office/officeart/2016/7/layout/VerticalSolidActionList"/>
    <dgm:cxn modelId="{584CABA0-A88A-4FBC-9DF8-1FD3F242803E}" type="presParOf" srcId="{08B26B0E-3211-4929-B0D1-29D650162B31}" destId="{1744EDAD-951A-437B-BCFE-666C78249531}" srcOrd="0" destOrd="0" presId="urn:microsoft.com/office/officeart/2016/7/layout/VerticalSolidActionList"/>
    <dgm:cxn modelId="{D8A98ECE-CEAC-4629-BB0F-C715F357BADA}" type="presParOf" srcId="{1744EDAD-951A-437B-BCFE-666C78249531}" destId="{A1642F9C-371C-4607-AD84-6CDE5371CA6C}" srcOrd="0" destOrd="0" presId="urn:microsoft.com/office/officeart/2016/7/layout/VerticalSolidActionList"/>
    <dgm:cxn modelId="{BE629DDD-9DAD-4068-8713-609EC897A187}" type="presParOf" srcId="{1744EDAD-951A-437B-BCFE-666C78249531}" destId="{96588374-5231-4380-949B-B084C74C1E61}" srcOrd="1" destOrd="0" presId="urn:microsoft.com/office/officeart/2016/7/layout/VerticalSolidActionList"/>
    <dgm:cxn modelId="{6965A2DB-6F59-4ED4-A5C1-D92DE7E8047D}" type="presParOf" srcId="{08B26B0E-3211-4929-B0D1-29D650162B31}" destId="{E27555AA-9A6E-4F7B-B3F3-DAA2981D8885}" srcOrd="1" destOrd="0" presId="urn:microsoft.com/office/officeart/2016/7/layout/VerticalSolidActionList"/>
    <dgm:cxn modelId="{D897AE36-D2FD-479F-8034-281305E2DB40}" type="presParOf" srcId="{08B26B0E-3211-4929-B0D1-29D650162B31}" destId="{B1C860A7-7B9B-4438-A4D0-EF9691E9ED80}" srcOrd="2" destOrd="0" presId="urn:microsoft.com/office/officeart/2016/7/layout/VerticalSolidActionList"/>
    <dgm:cxn modelId="{659F9317-18BE-487B-A185-FC43A1DC7339}" type="presParOf" srcId="{B1C860A7-7B9B-4438-A4D0-EF9691E9ED80}" destId="{8B69887B-1790-4B34-8981-70996D3F746E}" srcOrd="0" destOrd="0" presId="urn:microsoft.com/office/officeart/2016/7/layout/VerticalSolidActionList"/>
    <dgm:cxn modelId="{932209C1-B5B3-4105-8A70-AD4D38924C84}" type="presParOf" srcId="{B1C860A7-7B9B-4438-A4D0-EF9691E9ED80}" destId="{05F6C636-2F98-405C-83B8-BD3BD67AD762}" srcOrd="1" destOrd="0" presId="urn:microsoft.com/office/officeart/2016/7/layout/VerticalSolidActionList"/>
    <dgm:cxn modelId="{8EEE8261-314A-49D1-9CE5-5E1948DDD693}" type="presParOf" srcId="{08B26B0E-3211-4929-B0D1-29D650162B31}" destId="{4A5CF0FB-6A70-4F0D-BB73-4CDEDDECE62A}" srcOrd="3" destOrd="0" presId="urn:microsoft.com/office/officeart/2016/7/layout/VerticalSolidActionList"/>
    <dgm:cxn modelId="{E7077FFF-6855-4C32-A086-1D0093C082B3}" type="presParOf" srcId="{08B26B0E-3211-4929-B0D1-29D650162B31}" destId="{82731A33-25A1-4FF6-AC6E-CCF78BC0A2E4}" srcOrd="4" destOrd="0" presId="urn:microsoft.com/office/officeart/2016/7/layout/VerticalSolidActionList"/>
    <dgm:cxn modelId="{8954EEA4-1201-42D9-B172-B1F849007FF5}" type="presParOf" srcId="{82731A33-25A1-4FF6-AC6E-CCF78BC0A2E4}" destId="{E4AC1CD0-9956-4B7D-83F9-ECE79E781027}" srcOrd="0" destOrd="0" presId="urn:microsoft.com/office/officeart/2016/7/layout/VerticalSolidActionList"/>
    <dgm:cxn modelId="{49E4C9FB-BD21-49F7-9575-EAF4FE7EE2E9}" type="presParOf" srcId="{82731A33-25A1-4FF6-AC6E-CCF78BC0A2E4}" destId="{EB9D08FD-5D78-42D4-B4F8-51F0F8D7F1D3}" srcOrd="1" destOrd="0" presId="urn:microsoft.com/office/officeart/2016/7/layout/VerticalSolidActionList"/>
    <dgm:cxn modelId="{67D762A8-B936-4AE7-8341-FE4ACB9C504B}" type="presParOf" srcId="{08B26B0E-3211-4929-B0D1-29D650162B31}" destId="{A13AB5CD-3154-467D-877A-2F79042B72EF}" srcOrd="5" destOrd="0" presId="urn:microsoft.com/office/officeart/2016/7/layout/VerticalSolidActionList"/>
    <dgm:cxn modelId="{BA01E328-FAC0-4AA6-9806-0E8AAD8A85E6}" type="presParOf" srcId="{08B26B0E-3211-4929-B0D1-29D650162B31}" destId="{6D7823D2-0381-4945-8612-B2871054CBEF}" srcOrd="6" destOrd="0" presId="urn:microsoft.com/office/officeart/2016/7/layout/VerticalSolidActionList"/>
    <dgm:cxn modelId="{D4B9F4A6-40CA-422D-A0A7-904A9CC8B2B0}" type="presParOf" srcId="{6D7823D2-0381-4945-8612-B2871054CBEF}" destId="{B1FF9BEF-CEAF-4E16-9B09-415905E070DA}" srcOrd="0" destOrd="0" presId="urn:microsoft.com/office/officeart/2016/7/layout/VerticalSolidActionList"/>
    <dgm:cxn modelId="{87C54AB5-1A7F-4323-BFCC-1C55136FDF5C}" type="presParOf" srcId="{6D7823D2-0381-4945-8612-B2871054CBEF}" destId="{56531FC8-CC20-40EA-9618-FDA401769A7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540381-6CA1-4CA6-B79A-FBA4CB54A0E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B32927-5B1B-492A-8B43-0CA7D632A251}">
      <dgm:prSet/>
      <dgm:spPr/>
      <dgm:t>
        <a:bodyPr/>
        <a:lstStyle/>
        <a:p>
          <a:r>
            <a:rPr lang="en-US"/>
            <a:t>Robles-Bykbaev, V. E., López-Nores, M., Pazos-Arias, J. J., &amp; Arévalo-Lucero, D. (2015). SPELTA: An expert system to generate therapy plans for speech and language disorders. </a:t>
          </a:r>
          <a:r>
            <a:rPr lang="en-US" i="1"/>
            <a:t>Expert Systems With Applications</a:t>
          </a:r>
          <a:r>
            <a:rPr lang="en-US"/>
            <a:t>, </a:t>
          </a:r>
          <a:r>
            <a:rPr lang="en-US" i="1"/>
            <a:t>42</a:t>
          </a:r>
          <a:r>
            <a:rPr lang="en-US"/>
            <a:t>(21), 7641–7651. </a:t>
          </a:r>
          <a:r>
            <a:rPr lang="en-US">
              <a:hlinkClick xmlns:r="http://schemas.openxmlformats.org/officeDocument/2006/relationships" r:id="rId1"/>
            </a:rPr>
            <a:t>https://doi.org/10.1016/j.eswa.2015.06.011</a:t>
          </a:r>
          <a:endParaRPr lang="en-US"/>
        </a:p>
      </dgm:t>
    </dgm:pt>
    <dgm:pt modelId="{1A9ACA5F-1FFC-481C-9F98-64C2F021C0D8}" type="parTrans" cxnId="{F23CBC8E-1BB2-4C7A-8F72-8D14AF161C92}">
      <dgm:prSet/>
      <dgm:spPr/>
      <dgm:t>
        <a:bodyPr/>
        <a:lstStyle/>
        <a:p>
          <a:endParaRPr lang="en-US"/>
        </a:p>
      </dgm:t>
    </dgm:pt>
    <dgm:pt modelId="{DC02C0FF-73A2-448C-B04A-DC1ECEBF2084}" type="sibTrans" cxnId="{F23CBC8E-1BB2-4C7A-8F72-8D14AF161C92}">
      <dgm:prSet/>
      <dgm:spPr/>
      <dgm:t>
        <a:bodyPr/>
        <a:lstStyle/>
        <a:p>
          <a:endParaRPr lang="en-US"/>
        </a:p>
      </dgm:t>
    </dgm:pt>
    <dgm:pt modelId="{D2D75F5F-E9D2-4DCB-BE0E-2DC1B8F0035C}">
      <dgm:prSet/>
      <dgm:spPr/>
      <dgm:t>
        <a:bodyPr/>
        <a:lstStyle/>
        <a:p>
          <a:r>
            <a:rPr lang="en-US"/>
            <a:t>Saeedi, S., Bouraghi, H., Seifpanahi, M.S. and Ghazisaeedi, M., 2022. Application of digital games for speech therapy in children: a systematic review of features and challenges. </a:t>
          </a:r>
          <a:r>
            <a:rPr lang="en-US" i="1"/>
            <a:t>Journal of healthcare engineering</a:t>
          </a:r>
          <a:r>
            <a:rPr lang="en-US"/>
            <a:t>, </a:t>
          </a:r>
          <a:r>
            <a:rPr lang="en-US" i="1"/>
            <a:t>2022</a:t>
          </a:r>
          <a:r>
            <a:rPr lang="en-US"/>
            <a:t>(1), p.4814945.</a:t>
          </a:r>
        </a:p>
      </dgm:t>
    </dgm:pt>
    <dgm:pt modelId="{834ED47A-1AFA-4F42-8C84-3F12B7722B94}" type="parTrans" cxnId="{DD21C914-F00C-41F5-A293-8A8596D7DC92}">
      <dgm:prSet/>
      <dgm:spPr/>
      <dgm:t>
        <a:bodyPr/>
        <a:lstStyle/>
        <a:p>
          <a:endParaRPr lang="en-US"/>
        </a:p>
      </dgm:t>
    </dgm:pt>
    <dgm:pt modelId="{6CE7BAE5-5C84-4B17-A015-C30E0BFDFC98}" type="sibTrans" cxnId="{DD21C914-F00C-41F5-A293-8A8596D7DC92}">
      <dgm:prSet/>
      <dgm:spPr/>
      <dgm:t>
        <a:bodyPr/>
        <a:lstStyle/>
        <a:p>
          <a:endParaRPr lang="en-US"/>
        </a:p>
      </dgm:t>
    </dgm:pt>
    <dgm:pt modelId="{BBB58A2F-F580-4B14-A8F3-E8946698E1DD}">
      <dgm:prSet/>
      <dgm:spPr/>
      <dgm:t>
        <a:bodyPr/>
        <a:lstStyle/>
        <a:p>
          <a:r>
            <a:rPr lang="en-US"/>
            <a:t>Attwell, Geertruida Aline, Kwabena Ebo Bennin, and Bedir Tekinerdogan. "A systematic review of online speech therapy systems for intervention in childhood speech communication disorders." </a:t>
          </a:r>
          <a:r>
            <a:rPr lang="en-US" i="1"/>
            <a:t>Sensors</a:t>
          </a:r>
          <a:r>
            <a:rPr lang="en-US"/>
            <a:t> 22.24 (2022): 9713.</a:t>
          </a:r>
        </a:p>
      </dgm:t>
    </dgm:pt>
    <dgm:pt modelId="{BA170668-4669-4EF7-972E-2B5E9C7F4AD4}" type="parTrans" cxnId="{E232E6E4-0493-4283-BD6B-1C4AB2C81948}">
      <dgm:prSet/>
      <dgm:spPr/>
      <dgm:t>
        <a:bodyPr/>
        <a:lstStyle/>
        <a:p>
          <a:endParaRPr lang="en-US"/>
        </a:p>
      </dgm:t>
    </dgm:pt>
    <dgm:pt modelId="{1659CCB7-0766-43C0-839A-430C56F09908}" type="sibTrans" cxnId="{E232E6E4-0493-4283-BD6B-1C4AB2C81948}">
      <dgm:prSet/>
      <dgm:spPr/>
      <dgm:t>
        <a:bodyPr/>
        <a:lstStyle/>
        <a:p>
          <a:endParaRPr lang="en-US"/>
        </a:p>
      </dgm:t>
    </dgm:pt>
    <dgm:pt modelId="{CE69FD0A-C44C-4725-8918-FD78EEC3EE6E}">
      <dgm:prSet/>
      <dgm:spPr/>
      <dgm:t>
        <a:bodyPr/>
        <a:lstStyle/>
        <a:p>
          <a:r>
            <a:rPr lang="en-US"/>
            <a:t>Bernhardt, B., Gick, B., Bacsfalvi, P., &amp; Adler‐Bock, M. (2005). Ultrasound in speech therapy with adolescents and adults. </a:t>
          </a:r>
          <a:r>
            <a:rPr lang="en-US" i="1"/>
            <a:t>Clinical Linguistics &amp; Phonetics</a:t>
          </a:r>
          <a:r>
            <a:rPr lang="en-US"/>
            <a:t>, </a:t>
          </a:r>
          <a:r>
            <a:rPr lang="en-US" i="1"/>
            <a:t>19</a:t>
          </a:r>
          <a:r>
            <a:rPr lang="en-US"/>
            <a:t>(6–7), 605–617. </a:t>
          </a:r>
          <a:r>
            <a:rPr lang="en-US">
              <a:hlinkClick xmlns:r="http://schemas.openxmlformats.org/officeDocument/2006/relationships" r:id="rId2"/>
            </a:rPr>
            <a:t>https://doi.org/10.1080/02699200500114028</a:t>
          </a:r>
          <a:endParaRPr lang="en-US"/>
        </a:p>
      </dgm:t>
    </dgm:pt>
    <dgm:pt modelId="{C73EBC04-44A7-4FE5-AD48-BE88925C84AD}" type="parTrans" cxnId="{0E53E2BC-F0DB-46B8-B3F7-05B5A95965CC}">
      <dgm:prSet/>
      <dgm:spPr/>
      <dgm:t>
        <a:bodyPr/>
        <a:lstStyle/>
        <a:p>
          <a:endParaRPr lang="en-US"/>
        </a:p>
      </dgm:t>
    </dgm:pt>
    <dgm:pt modelId="{F3C48DF2-8353-47B3-B832-812A87713CB0}" type="sibTrans" cxnId="{0E53E2BC-F0DB-46B8-B3F7-05B5A95965CC}">
      <dgm:prSet/>
      <dgm:spPr/>
      <dgm:t>
        <a:bodyPr/>
        <a:lstStyle/>
        <a:p>
          <a:endParaRPr lang="en-US"/>
        </a:p>
      </dgm:t>
    </dgm:pt>
    <dgm:pt modelId="{603EBDDC-6485-4FC0-8A3A-294C040AC05C}" type="pres">
      <dgm:prSet presAssocID="{AA540381-6CA1-4CA6-B79A-FBA4CB54A0EA}" presName="linear" presStyleCnt="0">
        <dgm:presLayoutVars>
          <dgm:animLvl val="lvl"/>
          <dgm:resizeHandles val="exact"/>
        </dgm:presLayoutVars>
      </dgm:prSet>
      <dgm:spPr/>
    </dgm:pt>
    <dgm:pt modelId="{1439CCF4-2792-4BAB-A4E3-AF4B810663D9}" type="pres">
      <dgm:prSet presAssocID="{27B32927-5B1B-492A-8B43-0CA7D632A2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9BC0D1-0E0C-4068-8154-AF79541CB8E1}" type="pres">
      <dgm:prSet presAssocID="{DC02C0FF-73A2-448C-B04A-DC1ECEBF2084}" presName="spacer" presStyleCnt="0"/>
      <dgm:spPr/>
    </dgm:pt>
    <dgm:pt modelId="{DD2A89B8-A9BF-41A2-A369-FBBF4C0A4382}" type="pres">
      <dgm:prSet presAssocID="{D2D75F5F-E9D2-4DCB-BE0E-2DC1B8F003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F74B21-2E87-4B09-8B3A-9904889E9E24}" type="pres">
      <dgm:prSet presAssocID="{6CE7BAE5-5C84-4B17-A015-C30E0BFDFC98}" presName="spacer" presStyleCnt="0"/>
      <dgm:spPr/>
    </dgm:pt>
    <dgm:pt modelId="{DA53A682-CD5D-4DF5-914C-167BCEF75F32}" type="pres">
      <dgm:prSet presAssocID="{BBB58A2F-F580-4B14-A8F3-E8946698E1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D2D7FF-DA0D-478D-9706-4D1FE37AD41E}" type="pres">
      <dgm:prSet presAssocID="{1659CCB7-0766-43C0-839A-430C56F09908}" presName="spacer" presStyleCnt="0"/>
      <dgm:spPr/>
    </dgm:pt>
    <dgm:pt modelId="{D931EFCA-7E09-45B1-857D-C5064C8BDD42}" type="pres">
      <dgm:prSet presAssocID="{CE69FD0A-C44C-4725-8918-FD78EEC3EE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D21C914-F00C-41F5-A293-8A8596D7DC92}" srcId="{AA540381-6CA1-4CA6-B79A-FBA4CB54A0EA}" destId="{D2D75F5F-E9D2-4DCB-BE0E-2DC1B8F0035C}" srcOrd="1" destOrd="0" parTransId="{834ED47A-1AFA-4F42-8C84-3F12B7722B94}" sibTransId="{6CE7BAE5-5C84-4B17-A015-C30E0BFDFC98}"/>
    <dgm:cxn modelId="{19EB5018-6706-4FA7-A370-AE86F16009DF}" type="presOf" srcId="{27B32927-5B1B-492A-8B43-0CA7D632A251}" destId="{1439CCF4-2792-4BAB-A4E3-AF4B810663D9}" srcOrd="0" destOrd="0" presId="urn:microsoft.com/office/officeart/2005/8/layout/vList2"/>
    <dgm:cxn modelId="{543ECE65-255D-45BB-A648-F8A8E9044438}" type="presOf" srcId="{D2D75F5F-E9D2-4DCB-BE0E-2DC1B8F0035C}" destId="{DD2A89B8-A9BF-41A2-A369-FBBF4C0A4382}" srcOrd="0" destOrd="0" presId="urn:microsoft.com/office/officeart/2005/8/layout/vList2"/>
    <dgm:cxn modelId="{1C723F50-CCF2-4EB4-8D8B-01C985F1A2B6}" type="presOf" srcId="{AA540381-6CA1-4CA6-B79A-FBA4CB54A0EA}" destId="{603EBDDC-6485-4FC0-8A3A-294C040AC05C}" srcOrd="0" destOrd="0" presId="urn:microsoft.com/office/officeart/2005/8/layout/vList2"/>
    <dgm:cxn modelId="{F23CBC8E-1BB2-4C7A-8F72-8D14AF161C92}" srcId="{AA540381-6CA1-4CA6-B79A-FBA4CB54A0EA}" destId="{27B32927-5B1B-492A-8B43-0CA7D632A251}" srcOrd="0" destOrd="0" parTransId="{1A9ACA5F-1FFC-481C-9F98-64C2F021C0D8}" sibTransId="{DC02C0FF-73A2-448C-B04A-DC1ECEBF2084}"/>
    <dgm:cxn modelId="{4DBE40AF-1A2D-433E-8A4A-85411E2E1456}" type="presOf" srcId="{CE69FD0A-C44C-4725-8918-FD78EEC3EE6E}" destId="{D931EFCA-7E09-45B1-857D-C5064C8BDD42}" srcOrd="0" destOrd="0" presId="urn:microsoft.com/office/officeart/2005/8/layout/vList2"/>
    <dgm:cxn modelId="{0E53E2BC-F0DB-46B8-B3F7-05B5A95965CC}" srcId="{AA540381-6CA1-4CA6-B79A-FBA4CB54A0EA}" destId="{CE69FD0A-C44C-4725-8918-FD78EEC3EE6E}" srcOrd="3" destOrd="0" parTransId="{C73EBC04-44A7-4FE5-AD48-BE88925C84AD}" sibTransId="{F3C48DF2-8353-47B3-B832-812A87713CB0}"/>
    <dgm:cxn modelId="{E232E6E4-0493-4283-BD6B-1C4AB2C81948}" srcId="{AA540381-6CA1-4CA6-B79A-FBA4CB54A0EA}" destId="{BBB58A2F-F580-4B14-A8F3-E8946698E1DD}" srcOrd="2" destOrd="0" parTransId="{BA170668-4669-4EF7-972E-2B5E9C7F4AD4}" sibTransId="{1659CCB7-0766-43C0-839A-430C56F09908}"/>
    <dgm:cxn modelId="{E75C9FFC-FA74-4CB6-AD8A-0B24C0EC4A62}" type="presOf" srcId="{BBB58A2F-F580-4B14-A8F3-E8946698E1DD}" destId="{DA53A682-CD5D-4DF5-914C-167BCEF75F32}" srcOrd="0" destOrd="0" presId="urn:microsoft.com/office/officeart/2005/8/layout/vList2"/>
    <dgm:cxn modelId="{F47B089E-C0F5-4B40-AD52-CEF4CBC267EA}" type="presParOf" srcId="{603EBDDC-6485-4FC0-8A3A-294C040AC05C}" destId="{1439CCF4-2792-4BAB-A4E3-AF4B810663D9}" srcOrd="0" destOrd="0" presId="urn:microsoft.com/office/officeart/2005/8/layout/vList2"/>
    <dgm:cxn modelId="{D19D95F9-2EAE-4B00-848C-A2E5B452DAB6}" type="presParOf" srcId="{603EBDDC-6485-4FC0-8A3A-294C040AC05C}" destId="{C49BC0D1-0E0C-4068-8154-AF79541CB8E1}" srcOrd="1" destOrd="0" presId="urn:microsoft.com/office/officeart/2005/8/layout/vList2"/>
    <dgm:cxn modelId="{B6B78334-6D7A-429E-BDAD-FB5226BC058C}" type="presParOf" srcId="{603EBDDC-6485-4FC0-8A3A-294C040AC05C}" destId="{DD2A89B8-A9BF-41A2-A369-FBBF4C0A4382}" srcOrd="2" destOrd="0" presId="urn:microsoft.com/office/officeart/2005/8/layout/vList2"/>
    <dgm:cxn modelId="{50E63BDE-D288-44E1-96D3-E247E6E200D7}" type="presParOf" srcId="{603EBDDC-6485-4FC0-8A3A-294C040AC05C}" destId="{89F74B21-2E87-4B09-8B3A-9904889E9E24}" srcOrd="3" destOrd="0" presId="urn:microsoft.com/office/officeart/2005/8/layout/vList2"/>
    <dgm:cxn modelId="{8A4DFBDA-0320-4ECF-8749-B9EDA84F4C54}" type="presParOf" srcId="{603EBDDC-6485-4FC0-8A3A-294C040AC05C}" destId="{DA53A682-CD5D-4DF5-914C-167BCEF75F32}" srcOrd="4" destOrd="0" presId="urn:microsoft.com/office/officeart/2005/8/layout/vList2"/>
    <dgm:cxn modelId="{E147CB9E-6915-43A6-A22D-AE36A55BAC48}" type="presParOf" srcId="{603EBDDC-6485-4FC0-8A3A-294C040AC05C}" destId="{E3D2D7FF-DA0D-478D-9706-4D1FE37AD41E}" srcOrd="5" destOrd="0" presId="urn:microsoft.com/office/officeart/2005/8/layout/vList2"/>
    <dgm:cxn modelId="{554EF127-D6CD-4E82-8FFD-052B0F5B796A}" type="presParOf" srcId="{603EBDDC-6485-4FC0-8A3A-294C040AC05C}" destId="{D931EFCA-7E09-45B1-857D-C5064C8BDD4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777AED-603B-40B1-A4E4-B101CF960F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30AB17-726D-4205-A0C0-84D48B661639}">
      <dgm:prSet/>
      <dgm:spPr/>
      <dgm:t>
        <a:bodyPr/>
        <a:lstStyle/>
        <a:p>
          <a:r>
            <a:rPr lang="en-US"/>
            <a:t>How do we know that people are aware of speech therapy activities?</a:t>
          </a:r>
        </a:p>
      </dgm:t>
    </dgm:pt>
    <dgm:pt modelId="{E4D78DA9-C0F4-4596-B433-8A79F5F4A956}" type="parTrans" cxnId="{63CB3D78-E024-4DDF-9AD7-1D6A2F62AA8C}">
      <dgm:prSet/>
      <dgm:spPr/>
      <dgm:t>
        <a:bodyPr/>
        <a:lstStyle/>
        <a:p>
          <a:endParaRPr lang="en-US"/>
        </a:p>
      </dgm:t>
    </dgm:pt>
    <dgm:pt modelId="{E75E472A-DD92-4815-B6E4-467FCD08789D}" type="sibTrans" cxnId="{63CB3D78-E024-4DDF-9AD7-1D6A2F62AA8C}">
      <dgm:prSet/>
      <dgm:spPr/>
      <dgm:t>
        <a:bodyPr/>
        <a:lstStyle/>
        <a:p>
          <a:endParaRPr lang="en-US"/>
        </a:p>
      </dgm:t>
    </dgm:pt>
    <dgm:pt modelId="{F4EDDC54-0154-4745-8B7D-E64F62D6E119}">
      <dgm:prSet/>
      <dgm:spPr/>
      <dgm:t>
        <a:bodyPr/>
        <a:lstStyle/>
        <a:p>
          <a:r>
            <a:rPr lang="en-US"/>
            <a:t>How do we find out if people are already doing speech therapy activities through a mobile application?</a:t>
          </a:r>
        </a:p>
      </dgm:t>
    </dgm:pt>
    <dgm:pt modelId="{FE6EDF08-D3FD-4FBF-BFC4-2EB0805A9474}" type="parTrans" cxnId="{D7FBDEE7-B256-4EEC-A1DF-A010A4397E88}">
      <dgm:prSet/>
      <dgm:spPr/>
      <dgm:t>
        <a:bodyPr/>
        <a:lstStyle/>
        <a:p>
          <a:endParaRPr lang="en-US"/>
        </a:p>
      </dgm:t>
    </dgm:pt>
    <dgm:pt modelId="{746527A4-A8C5-4089-B645-584DD9C27B81}" type="sibTrans" cxnId="{D7FBDEE7-B256-4EEC-A1DF-A010A4397E88}">
      <dgm:prSet/>
      <dgm:spPr/>
      <dgm:t>
        <a:bodyPr/>
        <a:lstStyle/>
        <a:p>
          <a:endParaRPr lang="en-US"/>
        </a:p>
      </dgm:t>
    </dgm:pt>
    <dgm:pt modelId="{8B1BCB51-B3B5-403C-9286-D097A4A5516E}">
      <dgm:prSet/>
      <dgm:spPr/>
      <dgm:t>
        <a:bodyPr/>
        <a:lstStyle/>
        <a:p>
          <a:r>
            <a:rPr lang="en-US"/>
            <a:t>How do we create speech therapy activities to support the Sinhala language?</a:t>
          </a:r>
        </a:p>
      </dgm:t>
    </dgm:pt>
    <dgm:pt modelId="{F3DAE010-B482-4A68-B3F7-AFF1814AC9A9}" type="parTrans" cxnId="{5E35F4A7-6CE6-4DE2-8DDE-5887457D450C}">
      <dgm:prSet/>
      <dgm:spPr/>
      <dgm:t>
        <a:bodyPr/>
        <a:lstStyle/>
        <a:p>
          <a:endParaRPr lang="en-US"/>
        </a:p>
      </dgm:t>
    </dgm:pt>
    <dgm:pt modelId="{1F18E285-D2FA-40C2-923F-E8BC2CF87336}" type="sibTrans" cxnId="{5E35F4A7-6CE6-4DE2-8DDE-5887457D450C}">
      <dgm:prSet/>
      <dgm:spPr/>
      <dgm:t>
        <a:bodyPr/>
        <a:lstStyle/>
        <a:p>
          <a:endParaRPr lang="en-US"/>
        </a:p>
      </dgm:t>
    </dgm:pt>
    <dgm:pt modelId="{AFA0C4EB-40EB-49BA-9427-8754485A78CD}">
      <dgm:prSet/>
      <dgm:spPr/>
      <dgm:t>
        <a:bodyPr/>
        <a:lstStyle/>
        <a:p>
          <a:r>
            <a:rPr lang="en-US"/>
            <a:t>How do we confirm that parents are willing to conduct speech therapy activities for their children through a mobile application?</a:t>
          </a:r>
        </a:p>
      </dgm:t>
    </dgm:pt>
    <dgm:pt modelId="{87127E86-8728-4C70-A6B5-ECB3F51C79BD}" type="parTrans" cxnId="{D1E4CDDF-7207-4C75-9F0C-427E7A4CEAD2}">
      <dgm:prSet/>
      <dgm:spPr/>
      <dgm:t>
        <a:bodyPr/>
        <a:lstStyle/>
        <a:p>
          <a:endParaRPr lang="en-US"/>
        </a:p>
      </dgm:t>
    </dgm:pt>
    <dgm:pt modelId="{4C500C5C-0DB6-425C-A100-02691546180A}" type="sibTrans" cxnId="{D1E4CDDF-7207-4C75-9F0C-427E7A4CEAD2}">
      <dgm:prSet/>
      <dgm:spPr/>
      <dgm:t>
        <a:bodyPr/>
        <a:lstStyle/>
        <a:p>
          <a:endParaRPr lang="en-US"/>
        </a:p>
      </dgm:t>
    </dgm:pt>
    <dgm:pt modelId="{D010D04A-5C5A-4FA8-803A-7776D6EE1037}" type="pres">
      <dgm:prSet presAssocID="{C8777AED-603B-40B1-A4E4-B101CF960F43}" presName="linear" presStyleCnt="0">
        <dgm:presLayoutVars>
          <dgm:animLvl val="lvl"/>
          <dgm:resizeHandles val="exact"/>
        </dgm:presLayoutVars>
      </dgm:prSet>
      <dgm:spPr/>
    </dgm:pt>
    <dgm:pt modelId="{0847256D-E5C0-403C-BC1C-582369435FA7}" type="pres">
      <dgm:prSet presAssocID="{3730AB17-726D-4205-A0C0-84D48B66163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936000-5F9A-4EC5-87DB-C0E737D35F1C}" type="pres">
      <dgm:prSet presAssocID="{E75E472A-DD92-4815-B6E4-467FCD08789D}" presName="spacer" presStyleCnt="0"/>
      <dgm:spPr/>
    </dgm:pt>
    <dgm:pt modelId="{FEBAF08B-2593-45E4-A0CB-7CA617AA7C51}" type="pres">
      <dgm:prSet presAssocID="{F4EDDC54-0154-4745-8B7D-E64F62D6E11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F77E6E3-06D3-4620-BF85-9C2E5FAE59BB}" type="pres">
      <dgm:prSet presAssocID="{746527A4-A8C5-4089-B645-584DD9C27B81}" presName="spacer" presStyleCnt="0"/>
      <dgm:spPr/>
    </dgm:pt>
    <dgm:pt modelId="{A31631F7-7130-431C-94C9-ED611A69CD26}" type="pres">
      <dgm:prSet presAssocID="{8B1BCB51-B3B5-403C-9286-D097A4A551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2DC9D8D-F706-43D6-AE7D-3FC82E810D57}" type="pres">
      <dgm:prSet presAssocID="{1F18E285-D2FA-40C2-923F-E8BC2CF87336}" presName="spacer" presStyleCnt="0"/>
      <dgm:spPr/>
    </dgm:pt>
    <dgm:pt modelId="{5FBC0632-44BC-4571-AAC1-16505A753FBF}" type="pres">
      <dgm:prSet presAssocID="{AFA0C4EB-40EB-49BA-9427-8754485A78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58E10F-677E-4A1E-8F11-8525EAD6DCCD}" type="presOf" srcId="{C8777AED-603B-40B1-A4E4-B101CF960F43}" destId="{D010D04A-5C5A-4FA8-803A-7776D6EE1037}" srcOrd="0" destOrd="0" presId="urn:microsoft.com/office/officeart/2005/8/layout/vList2"/>
    <dgm:cxn modelId="{5E0BDA48-396A-4CFB-B366-66DE27EAD76D}" type="presOf" srcId="{AFA0C4EB-40EB-49BA-9427-8754485A78CD}" destId="{5FBC0632-44BC-4571-AAC1-16505A753FBF}" srcOrd="0" destOrd="0" presId="urn:microsoft.com/office/officeart/2005/8/layout/vList2"/>
    <dgm:cxn modelId="{8E940557-8B0E-43AB-A0FF-B5000A4D6E7F}" type="presOf" srcId="{8B1BCB51-B3B5-403C-9286-D097A4A5516E}" destId="{A31631F7-7130-431C-94C9-ED611A69CD26}" srcOrd="0" destOrd="0" presId="urn:microsoft.com/office/officeart/2005/8/layout/vList2"/>
    <dgm:cxn modelId="{63CB3D78-E024-4DDF-9AD7-1D6A2F62AA8C}" srcId="{C8777AED-603B-40B1-A4E4-B101CF960F43}" destId="{3730AB17-726D-4205-A0C0-84D48B661639}" srcOrd="0" destOrd="0" parTransId="{E4D78DA9-C0F4-4596-B433-8A79F5F4A956}" sibTransId="{E75E472A-DD92-4815-B6E4-467FCD08789D}"/>
    <dgm:cxn modelId="{5E35F4A7-6CE6-4DE2-8DDE-5887457D450C}" srcId="{C8777AED-603B-40B1-A4E4-B101CF960F43}" destId="{8B1BCB51-B3B5-403C-9286-D097A4A5516E}" srcOrd="2" destOrd="0" parTransId="{F3DAE010-B482-4A68-B3F7-AFF1814AC9A9}" sibTransId="{1F18E285-D2FA-40C2-923F-E8BC2CF87336}"/>
    <dgm:cxn modelId="{E803B8A8-A3B3-46D0-93FE-E6F6DE880EAE}" type="presOf" srcId="{F4EDDC54-0154-4745-8B7D-E64F62D6E119}" destId="{FEBAF08B-2593-45E4-A0CB-7CA617AA7C51}" srcOrd="0" destOrd="0" presId="urn:microsoft.com/office/officeart/2005/8/layout/vList2"/>
    <dgm:cxn modelId="{A06DD8AC-9021-4F47-A084-6481F9C8EE3A}" type="presOf" srcId="{3730AB17-726D-4205-A0C0-84D48B661639}" destId="{0847256D-E5C0-403C-BC1C-582369435FA7}" srcOrd="0" destOrd="0" presId="urn:microsoft.com/office/officeart/2005/8/layout/vList2"/>
    <dgm:cxn modelId="{D1E4CDDF-7207-4C75-9F0C-427E7A4CEAD2}" srcId="{C8777AED-603B-40B1-A4E4-B101CF960F43}" destId="{AFA0C4EB-40EB-49BA-9427-8754485A78CD}" srcOrd="3" destOrd="0" parTransId="{87127E86-8728-4C70-A6B5-ECB3F51C79BD}" sibTransId="{4C500C5C-0DB6-425C-A100-02691546180A}"/>
    <dgm:cxn modelId="{D7FBDEE7-B256-4EEC-A1DF-A010A4397E88}" srcId="{C8777AED-603B-40B1-A4E4-B101CF960F43}" destId="{F4EDDC54-0154-4745-8B7D-E64F62D6E119}" srcOrd="1" destOrd="0" parTransId="{FE6EDF08-D3FD-4FBF-BFC4-2EB0805A9474}" sibTransId="{746527A4-A8C5-4089-B645-584DD9C27B81}"/>
    <dgm:cxn modelId="{395F2F1F-B2D9-41D8-A107-E9E83FE686AC}" type="presParOf" srcId="{D010D04A-5C5A-4FA8-803A-7776D6EE1037}" destId="{0847256D-E5C0-403C-BC1C-582369435FA7}" srcOrd="0" destOrd="0" presId="urn:microsoft.com/office/officeart/2005/8/layout/vList2"/>
    <dgm:cxn modelId="{A3774694-ABBB-4555-90C0-D02601DA688C}" type="presParOf" srcId="{D010D04A-5C5A-4FA8-803A-7776D6EE1037}" destId="{8A936000-5F9A-4EC5-87DB-C0E737D35F1C}" srcOrd="1" destOrd="0" presId="urn:microsoft.com/office/officeart/2005/8/layout/vList2"/>
    <dgm:cxn modelId="{7C14FEB0-E31E-4388-B6D8-8BD0696F6CA1}" type="presParOf" srcId="{D010D04A-5C5A-4FA8-803A-7776D6EE1037}" destId="{FEBAF08B-2593-45E4-A0CB-7CA617AA7C51}" srcOrd="2" destOrd="0" presId="urn:microsoft.com/office/officeart/2005/8/layout/vList2"/>
    <dgm:cxn modelId="{E719D001-8895-4D68-95B3-1AD04AEB687F}" type="presParOf" srcId="{D010D04A-5C5A-4FA8-803A-7776D6EE1037}" destId="{DF77E6E3-06D3-4620-BF85-9C2E5FAE59BB}" srcOrd="3" destOrd="0" presId="urn:microsoft.com/office/officeart/2005/8/layout/vList2"/>
    <dgm:cxn modelId="{D4022A1B-C640-45C2-8CBC-8859E1523819}" type="presParOf" srcId="{D010D04A-5C5A-4FA8-803A-7776D6EE1037}" destId="{A31631F7-7130-431C-94C9-ED611A69CD26}" srcOrd="4" destOrd="0" presId="urn:microsoft.com/office/officeart/2005/8/layout/vList2"/>
    <dgm:cxn modelId="{C6B549F4-3469-44B7-B7B7-AE61875A4C37}" type="presParOf" srcId="{D010D04A-5C5A-4FA8-803A-7776D6EE1037}" destId="{32DC9D8D-F706-43D6-AE7D-3FC82E810D57}" srcOrd="5" destOrd="0" presId="urn:microsoft.com/office/officeart/2005/8/layout/vList2"/>
    <dgm:cxn modelId="{6011BFC9-0015-462E-A5A1-AD204C891FF3}" type="presParOf" srcId="{D010D04A-5C5A-4FA8-803A-7776D6EE1037}" destId="{5FBC0632-44BC-4571-AAC1-16505A753FB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DC29C7-056B-4170-BD2D-8E414EC8B6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37DAA3-6883-4236-952F-C805F942F206}">
      <dgm:prSet/>
      <dgm:spPr/>
      <dgm:t>
        <a:bodyPr/>
        <a:lstStyle/>
        <a:p>
          <a:r>
            <a:rPr lang="en-US"/>
            <a:t>Speech therapy activities are categorized according to main speech disorders.</a:t>
          </a:r>
        </a:p>
      </dgm:t>
    </dgm:pt>
    <dgm:pt modelId="{DF3FD08A-090D-4497-B157-C143EFFFC638}" type="parTrans" cxnId="{5FB200D4-C7C9-48BD-99B4-76960CAFB794}">
      <dgm:prSet/>
      <dgm:spPr/>
      <dgm:t>
        <a:bodyPr/>
        <a:lstStyle/>
        <a:p>
          <a:endParaRPr lang="en-US"/>
        </a:p>
      </dgm:t>
    </dgm:pt>
    <dgm:pt modelId="{C2E44D02-B900-41FD-853F-FE0CC9E8805E}" type="sibTrans" cxnId="{5FB200D4-C7C9-48BD-99B4-76960CAFB794}">
      <dgm:prSet/>
      <dgm:spPr/>
      <dgm:t>
        <a:bodyPr/>
        <a:lstStyle/>
        <a:p>
          <a:endParaRPr lang="en-US"/>
        </a:p>
      </dgm:t>
    </dgm:pt>
    <dgm:pt modelId="{02B3D3A5-E215-43E4-A3E6-E6989140B62C}">
      <dgm:prSet/>
      <dgm:spPr/>
      <dgm:t>
        <a:bodyPr/>
        <a:lstStyle/>
        <a:p>
          <a:r>
            <a:rPr lang="en-US"/>
            <a:t>Design song-based activities to boost vocabulary and sentence skills for children with language delays.</a:t>
          </a:r>
        </a:p>
      </dgm:t>
    </dgm:pt>
    <dgm:pt modelId="{6F59A750-D5CA-41B2-9B53-E1841005F8CD}" type="parTrans" cxnId="{9926775D-155E-4D86-BCD7-FCAF49EADAE2}">
      <dgm:prSet/>
      <dgm:spPr/>
      <dgm:t>
        <a:bodyPr/>
        <a:lstStyle/>
        <a:p>
          <a:endParaRPr lang="en-US"/>
        </a:p>
      </dgm:t>
    </dgm:pt>
    <dgm:pt modelId="{7F92055D-517F-4D18-998E-4D25DCFB09FA}" type="sibTrans" cxnId="{9926775D-155E-4D86-BCD7-FCAF49EADAE2}">
      <dgm:prSet/>
      <dgm:spPr/>
      <dgm:t>
        <a:bodyPr/>
        <a:lstStyle/>
        <a:p>
          <a:endParaRPr lang="en-US"/>
        </a:p>
      </dgm:t>
    </dgm:pt>
    <dgm:pt modelId="{4D4680C1-7366-4D90-A6DC-ACFA99CF032D}">
      <dgm:prSet/>
      <dgm:spPr/>
      <dgm:t>
        <a:bodyPr/>
        <a:lstStyle/>
        <a:p>
          <a:r>
            <a:rPr lang="en-US"/>
            <a:t>Develop activities that encourage children with cleft palate to articulate words correctly.</a:t>
          </a:r>
        </a:p>
      </dgm:t>
    </dgm:pt>
    <dgm:pt modelId="{2A1B3FFC-61AE-4E33-8983-8E7EB134E41C}" type="parTrans" cxnId="{07CFE7D0-B2D5-4AB2-82D8-09073422DD11}">
      <dgm:prSet/>
      <dgm:spPr/>
      <dgm:t>
        <a:bodyPr/>
        <a:lstStyle/>
        <a:p>
          <a:endParaRPr lang="en-US"/>
        </a:p>
      </dgm:t>
    </dgm:pt>
    <dgm:pt modelId="{AC83B365-F0FD-46A0-BD50-D735FEABD66E}" type="sibTrans" cxnId="{07CFE7D0-B2D5-4AB2-82D8-09073422DD11}">
      <dgm:prSet/>
      <dgm:spPr/>
      <dgm:t>
        <a:bodyPr/>
        <a:lstStyle/>
        <a:p>
          <a:endParaRPr lang="en-US"/>
        </a:p>
      </dgm:t>
    </dgm:pt>
    <dgm:pt modelId="{C2E34E18-5157-4A10-9C1F-727E1260B429}">
      <dgm:prSet/>
      <dgm:spPr/>
      <dgm:t>
        <a:bodyPr/>
        <a:lstStyle/>
        <a:p>
          <a:r>
            <a:rPr lang="en-US"/>
            <a:t>Design games to help children with hearing loss identify and differentiate various sound volumes</a:t>
          </a:r>
        </a:p>
      </dgm:t>
    </dgm:pt>
    <dgm:pt modelId="{FE326553-00F6-4C53-9516-627E062378BC}" type="parTrans" cxnId="{726E71EC-6126-4055-9A4C-345055E51829}">
      <dgm:prSet/>
      <dgm:spPr/>
      <dgm:t>
        <a:bodyPr/>
        <a:lstStyle/>
        <a:p>
          <a:endParaRPr lang="en-US"/>
        </a:p>
      </dgm:t>
    </dgm:pt>
    <dgm:pt modelId="{D292CA06-1B49-4AD7-9590-F9EA40CF87D8}" type="sibTrans" cxnId="{726E71EC-6126-4055-9A4C-345055E51829}">
      <dgm:prSet/>
      <dgm:spPr/>
      <dgm:t>
        <a:bodyPr/>
        <a:lstStyle/>
        <a:p>
          <a:endParaRPr lang="en-US"/>
        </a:p>
      </dgm:t>
    </dgm:pt>
    <dgm:pt modelId="{7A671FDA-6B32-4BAB-9EDF-C40CBB37A558}">
      <dgm:prSet/>
      <dgm:spPr/>
      <dgm:t>
        <a:bodyPr/>
        <a:lstStyle/>
        <a:p>
          <a:r>
            <a:rPr lang="en-US"/>
            <a:t>Engage children in effective speech therapy with colorful visuals and animations under parental guidance.</a:t>
          </a:r>
        </a:p>
      </dgm:t>
    </dgm:pt>
    <dgm:pt modelId="{F92F790F-E967-4DC4-BEE9-4B4C55CC4BF2}" type="parTrans" cxnId="{C74B849D-9E58-4F7D-8033-590A5D872516}">
      <dgm:prSet/>
      <dgm:spPr/>
      <dgm:t>
        <a:bodyPr/>
        <a:lstStyle/>
        <a:p>
          <a:endParaRPr lang="en-US"/>
        </a:p>
      </dgm:t>
    </dgm:pt>
    <dgm:pt modelId="{93C962F1-6CE3-4A0C-88AE-5259D24AA723}" type="sibTrans" cxnId="{C74B849D-9E58-4F7D-8033-590A5D872516}">
      <dgm:prSet/>
      <dgm:spPr/>
      <dgm:t>
        <a:bodyPr/>
        <a:lstStyle/>
        <a:p>
          <a:endParaRPr lang="en-US"/>
        </a:p>
      </dgm:t>
    </dgm:pt>
    <dgm:pt modelId="{1E608002-352A-45AD-99EB-6B38FB93237D}">
      <dgm:prSet/>
      <dgm:spPr/>
      <dgm:t>
        <a:bodyPr/>
        <a:lstStyle/>
        <a:p>
          <a:r>
            <a:rPr lang="en-US"/>
            <a:t>After completing the levels of speech therapy activities, parents can monitor the child's level according to the score level.</a:t>
          </a:r>
        </a:p>
      </dgm:t>
    </dgm:pt>
    <dgm:pt modelId="{9C19EA07-8672-48AA-9C25-57C072C6A13B}" type="parTrans" cxnId="{A0DEAC24-503F-4E98-9724-D303D2691909}">
      <dgm:prSet/>
      <dgm:spPr/>
      <dgm:t>
        <a:bodyPr/>
        <a:lstStyle/>
        <a:p>
          <a:endParaRPr lang="en-US"/>
        </a:p>
      </dgm:t>
    </dgm:pt>
    <dgm:pt modelId="{69674CED-BAB3-4EF2-8F1E-57FF8EDC7B70}" type="sibTrans" cxnId="{A0DEAC24-503F-4E98-9724-D303D2691909}">
      <dgm:prSet/>
      <dgm:spPr/>
      <dgm:t>
        <a:bodyPr/>
        <a:lstStyle/>
        <a:p>
          <a:endParaRPr lang="en-US"/>
        </a:p>
      </dgm:t>
    </dgm:pt>
    <dgm:pt modelId="{1B81CAC5-DBE8-4C5F-9DDB-C3F2D3F641B9}" type="pres">
      <dgm:prSet presAssocID="{D1DC29C7-056B-4170-BD2D-8E414EC8B6B7}" presName="linear" presStyleCnt="0">
        <dgm:presLayoutVars>
          <dgm:animLvl val="lvl"/>
          <dgm:resizeHandles val="exact"/>
        </dgm:presLayoutVars>
      </dgm:prSet>
      <dgm:spPr/>
    </dgm:pt>
    <dgm:pt modelId="{33872FC1-A7F9-4B7B-9117-E2A81BC3F8CC}" type="pres">
      <dgm:prSet presAssocID="{A637DAA3-6883-4236-952F-C805F942F20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9C95F64-3452-4B69-8A29-C4F9193FAE72}" type="pres">
      <dgm:prSet presAssocID="{C2E44D02-B900-41FD-853F-FE0CC9E8805E}" presName="spacer" presStyleCnt="0"/>
      <dgm:spPr/>
    </dgm:pt>
    <dgm:pt modelId="{D65A5A42-EDCF-4558-82A1-D1D59FEDE31E}" type="pres">
      <dgm:prSet presAssocID="{02B3D3A5-E215-43E4-A3E6-E6989140B62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EE7F07B-97B4-4D65-9588-723F13F3C8C8}" type="pres">
      <dgm:prSet presAssocID="{7F92055D-517F-4D18-998E-4D25DCFB09FA}" presName="spacer" presStyleCnt="0"/>
      <dgm:spPr/>
    </dgm:pt>
    <dgm:pt modelId="{2D53E028-A721-415C-A1EA-139CF05518BE}" type="pres">
      <dgm:prSet presAssocID="{4D4680C1-7366-4D90-A6DC-ACFA99CF032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DB233E6-4703-4500-BEB7-49CE1C0E1090}" type="pres">
      <dgm:prSet presAssocID="{AC83B365-F0FD-46A0-BD50-D735FEABD66E}" presName="spacer" presStyleCnt="0"/>
      <dgm:spPr/>
    </dgm:pt>
    <dgm:pt modelId="{B0EB912E-AE58-4985-A3C8-3E02924CE55B}" type="pres">
      <dgm:prSet presAssocID="{C2E34E18-5157-4A10-9C1F-727E1260B42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6E3BD23-D96C-46D6-8C0F-9EDC1A4C1391}" type="pres">
      <dgm:prSet presAssocID="{D292CA06-1B49-4AD7-9590-F9EA40CF87D8}" presName="spacer" presStyleCnt="0"/>
      <dgm:spPr/>
    </dgm:pt>
    <dgm:pt modelId="{96A0A3BA-4E62-40CF-A501-263BE4720950}" type="pres">
      <dgm:prSet presAssocID="{7A671FDA-6B32-4BAB-9EDF-C40CBB37A55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AF5DE0C-1AFD-4739-9857-39AD9A373B87}" type="pres">
      <dgm:prSet presAssocID="{93C962F1-6CE3-4A0C-88AE-5259D24AA723}" presName="spacer" presStyleCnt="0"/>
      <dgm:spPr/>
    </dgm:pt>
    <dgm:pt modelId="{D70CD0F5-EF41-4678-B0F4-65E212AFD62A}" type="pres">
      <dgm:prSet presAssocID="{1E608002-352A-45AD-99EB-6B38FB93237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ADCA500-87C2-48BB-B2F7-35CC03D89331}" type="presOf" srcId="{4D4680C1-7366-4D90-A6DC-ACFA99CF032D}" destId="{2D53E028-A721-415C-A1EA-139CF05518BE}" srcOrd="0" destOrd="0" presId="urn:microsoft.com/office/officeart/2005/8/layout/vList2"/>
    <dgm:cxn modelId="{A0DEAC24-503F-4E98-9724-D303D2691909}" srcId="{D1DC29C7-056B-4170-BD2D-8E414EC8B6B7}" destId="{1E608002-352A-45AD-99EB-6B38FB93237D}" srcOrd="5" destOrd="0" parTransId="{9C19EA07-8672-48AA-9C25-57C072C6A13B}" sibTransId="{69674CED-BAB3-4EF2-8F1E-57FF8EDC7B70}"/>
    <dgm:cxn modelId="{C147BF3E-5101-45EF-956C-D430C4CD1385}" type="presOf" srcId="{C2E34E18-5157-4A10-9C1F-727E1260B429}" destId="{B0EB912E-AE58-4985-A3C8-3E02924CE55B}" srcOrd="0" destOrd="0" presId="urn:microsoft.com/office/officeart/2005/8/layout/vList2"/>
    <dgm:cxn modelId="{9926775D-155E-4D86-BCD7-FCAF49EADAE2}" srcId="{D1DC29C7-056B-4170-BD2D-8E414EC8B6B7}" destId="{02B3D3A5-E215-43E4-A3E6-E6989140B62C}" srcOrd="1" destOrd="0" parTransId="{6F59A750-D5CA-41B2-9B53-E1841005F8CD}" sibTransId="{7F92055D-517F-4D18-998E-4D25DCFB09FA}"/>
    <dgm:cxn modelId="{CC90CD60-9042-49C5-B6F4-8207593315AF}" type="presOf" srcId="{1E608002-352A-45AD-99EB-6B38FB93237D}" destId="{D70CD0F5-EF41-4678-B0F4-65E212AFD62A}" srcOrd="0" destOrd="0" presId="urn:microsoft.com/office/officeart/2005/8/layout/vList2"/>
    <dgm:cxn modelId="{AF094668-447A-4689-9F2D-2685FE2ECE12}" type="presOf" srcId="{A637DAA3-6883-4236-952F-C805F942F206}" destId="{33872FC1-A7F9-4B7B-9117-E2A81BC3F8CC}" srcOrd="0" destOrd="0" presId="urn:microsoft.com/office/officeart/2005/8/layout/vList2"/>
    <dgm:cxn modelId="{BAC3A44F-6AB4-432C-93BB-B344F2DDEBBA}" type="presOf" srcId="{02B3D3A5-E215-43E4-A3E6-E6989140B62C}" destId="{D65A5A42-EDCF-4558-82A1-D1D59FEDE31E}" srcOrd="0" destOrd="0" presId="urn:microsoft.com/office/officeart/2005/8/layout/vList2"/>
    <dgm:cxn modelId="{C74B849D-9E58-4F7D-8033-590A5D872516}" srcId="{D1DC29C7-056B-4170-BD2D-8E414EC8B6B7}" destId="{7A671FDA-6B32-4BAB-9EDF-C40CBB37A558}" srcOrd="4" destOrd="0" parTransId="{F92F790F-E967-4DC4-BEE9-4B4C55CC4BF2}" sibTransId="{93C962F1-6CE3-4A0C-88AE-5259D24AA723}"/>
    <dgm:cxn modelId="{0A4832AE-9BE2-4A68-87DA-FA70623293A1}" type="presOf" srcId="{D1DC29C7-056B-4170-BD2D-8E414EC8B6B7}" destId="{1B81CAC5-DBE8-4C5F-9DDB-C3F2D3F641B9}" srcOrd="0" destOrd="0" presId="urn:microsoft.com/office/officeart/2005/8/layout/vList2"/>
    <dgm:cxn modelId="{07CFE7D0-B2D5-4AB2-82D8-09073422DD11}" srcId="{D1DC29C7-056B-4170-BD2D-8E414EC8B6B7}" destId="{4D4680C1-7366-4D90-A6DC-ACFA99CF032D}" srcOrd="2" destOrd="0" parTransId="{2A1B3FFC-61AE-4E33-8983-8E7EB134E41C}" sibTransId="{AC83B365-F0FD-46A0-BD50-D735FEABD66E}"/>
    <dgm:cxn modelId="{5FB200D4-C7C9-48BD-99B4-76960CAFB794}" srcId="{D1DC29C7-056B-4170-BD2D-8E414EC8B6B7}" destId="{A637DAA3-6883-4236-952F-C805F942F206}" srcOrd="0" destOrd="0" parTransId="{DF3FD08A-090D-4497-B157-C143EFFFC638}" sibTransId="{C2E44D02-B900-41FD-853F-FE0CC9E8805E}"/>
    <dgm:cxn modelId="{726E71EC-6126-4055-9A4C-345055E51829}" srcId="{D1DC29C7-056B-4170-BD2D-8E414EC8B6B7}" destId="{C2E34E18-5157-4A10-9C1F-727E1260B429}" srcOrd="3" destOrd="0" parTransId="{FE326553-00F6-4C53-9516-627E062378BC}" sibTransId="{D292CA06-1B49-4AD7-9590-F9EA40CF87D8}"/>
    <dgm:cxn modelId="{6D3BF1FA-340D-499C-81E9-77181CDBF1BE}" type="presOf" srcId="{7A671FDA-6B32-4BAB-9EDF-C40CBB37A558}" destId="{96A0A3BA-4E62-40CF-A501-263BE4720950}" srcOrd="0" destOrd="0" presId="urn:microsoft.com/office/officeart/2005/8/layout/vList2"/>
    <dgm:cxn modelId="{37E5EBD5-0581-4E21-887D-D2E9925EE998}" type="presParOf" srcId="{1B81CAC5-DBE8-4C5F-9DDB-C3F2D3F641B9}" destId="{33872FC1-A7F9-4B7B-9117-E2A81BC3F8CC}" srcOrd="0" destOrd="0" presId="urn:microsoft.com/office/officeart/2005/8/layout/vList2"/>
    <dgm:cxn modelId="{34BDFE69-7910-4CC5-8A77-FF83FA878575}" type="presParOf" srcId="{1B81CAC5-DBE8-4C5F-9DDB-C3F2D3F641B9}" destId="{19C95F64-3452-4B69-8A29-C4F9193FAE72}" srcOrd="1" destOrd="0" presId="urn:microsoft.com/office/officeart/2005/8/layout/vList2"/>
    <dgm:cxn modelId="{8B0D8469-45C9-4E9B-A974-35CF0167BE2A}" type="presParOf" srcId="{1B81CAC5-DBE8-4C5F-9DDB-C3F2D3F641B9}" destId="{D65A5A42-EDCF-4558-82A1-D1D59FEDE31E}" srcOrd="2" destOrd="0" presId="urn:microsoft.com/office/officeart/2005/8/layout/vList2"/>
    <dgm:cxn modelId="{D55F6018-D036-472B-A02A-1B0D7E309CF0}" type="presParOf" srcId="{1B81CAC5-DBE8-4C5F-9DDB-C3F2D3F641B9}" destId="{8EE7F07B-97B4-4D65-9588-723F13F3C8C8}" srcOrd="3" destOrd="0" presId="urn:microsoft.com/office/officeart/2005/8/layout/vList2"/>
    <dgm:cxn modelId="{0E799970-2867-4EB2-8007-4F1B64BB252F}" type="presParOf" srcId="{1B81CAC5-DBE8-4C5F-9DDB-C3F2D3F641B9}" destId="{2D53E028-A721-415C-A1EA-139CF05518BE}" srcOrd="4" destOrd="0" presId="urn:microsoft.com/office/officeart/2005/8/layout/vList2"/>
    <dgm:cxn modelId="{059BFF94-21E2-4DEE-B04F-2F846CAC374D}" type="presParOf" srcId="{1B81CAC5-DBE8-4C5F-9DDB-C3F2D3F641B9}" destId="{4DB233E6-4703-4500-BEB7-49CE1C0E1090}" srcOrd="5" destOrd="0" presId="urn:microsoft.com/office/officeart/2005/8/layout/vList2"/>
    <dgm:cxn modelId="{AD818E69-3231-4AA9-8470-C130E2A0F9BF}" type="presParOf" srcId="{1B81CAC5-DBE8-4C5F-9DDB-C3F2D3F641B9}" destId="{B0EB912E-AE58-4985-A3C8-3E02924CE55B}" srcOrd="6" destOrd="0" presId="urn:microsoft.com/office/officeart/2005/8/layout/vList2"/>
    <dgm:cxn modelId="{CFB5B3C6-5D88-4817-81EC-7200133A5FF0}" type="presParOf" srcId="{1B81CAC5-DBE8-4C5F-9DDB-C3F2D3F641B9}" destId="{C6E3BD23-D96C-46D6-8C0F-9EDC1A4C1391}" srcOrd="7" destOrd="0" presId="urn:microsoft.com/office/officeart/2005/8/layout/vList2"/>
    <dgm:cxn modelId="{471C1B8B-B1CE-4410-9FEF-A7825F93B1E0}" type="presParOf" srcId="{1B81CAC5-DBE8-4C5F-9DDB-C3F2D3F641B9}" destId="{96A0A3BA-4E62-40CF-A501-263BE4720950}" srcOrd="8" destOrd="0" presId="urn:microsoft.com/office/officeart/2005/8/layout/vList2"/>
    <dgm:cxn modelId="{C44734DF-3D28-4BF4-AA9A-42718EC3A826}" type="presParOf" srcId="{1B81CAC5-DBE8-4C5F-9DDB-C3F2D3F641B9}" destId="{9AF5DE0C-1AFD-4739-9857-39AD9A373B87}" srcOrd="9" destOrd="0" presId="urn:microsoft.com/office/officeart/2005/8/layout/vList2"/>
    <dgm:cxn modelId="{8B612E79-1ACA-4905-8DD6-DFBF90DB9337}" type="presParOf" srcId="{1B81CAC5-DBE8-4C5F-9DDB-C3F2D3F641B9}" destId="{D70CD0F5-EF41-4678-B0F4-65E212AFD6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55AF816-C0E5-4D25-B695-061E1156D2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61EFD0F-D92C-43A3-B51B-0A8F0C049D63}">
      <dgm:prSet/>
      <dgm:spPr/>
      <dgm:t>
        <a:bodyPr/>
        <a:lstStyle/>
        <a:p>
          <a:pPr>
            <a:defRPr cap="all"/>
          </a:pPr>
          <a:r>
            <a:rPr lang="en-US"/>
            <a:t>User Friendly</a:t>
          </a:r>
        </a:p>
      </dgm:t>
    </dgm:pt>
    <dgm:pt modelId="{7D9017BD-F09A-41C6-A129-88375B241418}" type="parTrans" cxnId="{3C3E9D89-BE37-4774-8669-DC4F2DAB5B00}">
      <dgm:prSet/>
      <dgm:spPr/>
      <dgm:t>
        <a:bodyPr/>
        <a:lstStyle/>
        <a:p>
          <a:endParaRPr lang="en-US"/>
        </a:p>
      </dgm:t>
    </dgm:pt>
    <dgm:pt modelId="{25726D94-9812-4A87-A15A-C7AD8040FBFF}" type="sibTrans" cxnId="{3C3E9D89-BE37-4774-8669-DC4F2DAB5B00}">
      <dgm:prSet/>
      <dgm:spPr/>
      <dgm:t>
        <a:bodyPr/>
        <a:lstStyle/>
        <a:p>
          <a:endParaRPr lang="en-US"/>
        </a:p>
      </dgm:t>
    </dgm:pt>
    <dgm:pt modelId="{A097A861-46EA-467B-942D-0DCC0E51B2F0}">
      <dgm:prSet/>
      <dgm:spPr/>
      <dgm:t>
        <a:bodyPr/>
        <a:lstStyle/>
        <a:p>
          <a:pPr>
            <a:defRPr cap="all"/>
          </a:pPr>
          <a:r>
            <a:rPr lang="en-US"/>
            <a:t>Reliability</a:t>
          </a:r>
        </a:p>
      </dgm:t>
    </dgm:pt>
    <dgm:pt modelId="{956DE789-4F9B-43E7-99B0-E80349B67CDA}" type="parTrans" cxnId="{C0AA376B-047A-4815-94C5-BD73C52CE860}">
      <dgm:prSet/>
      <dgm:spPr/>
      <dgm:t>
        <a:bodyPr/>
        <a:lstStyle/>
        <a:p>
          <a:endParaRPr lang="en-US"/>
        </a:p>
      </dgm:t>
    </dgm:pt>
    <dgm:pt modelId="{043EBBCA-9F94-4A00-AF3D-E96BAA62F113}" type="sibTrans" cxnId="{C0AA376B-047A-4815-94C5-BD73C52CE860}">
      <dgm:prSet/>
      <dgm:spPr/>
      <dgm:t>
        <a:bodyPr/>
        <a:lstStyle/>
        <a:p>
          <a:endParaRPr lang="en-US"/>
        </a:p>
      </dgm:t>
    </dgm:pt>
    <dgm:pt modelId="{A7CAF72A-4541-4E71-97E3-AED2BE09B9AE}">
      <dgm:prSet/>
      <dgm:spPr/>
      <dgm:t>
        <a:bodyPr/>
        <a:lstStyle/>
        <a:p>
          <a:pPr>
            <a:defRPr cap="all"/>
          </a:pPr>
          <a:r>
            <a:rPr lang="en-US"/>
            <a:t>Efficiency</a:t>
          </a:r>
        </a:p>
      </dgm:t>
    </dgm:pt>
    <dgm:pt modelId="{5F552974-5A2D-424E-BFF5-2C79E3A510ED}" type="parTrans" cxnId="{C223D015-84D7-44CE-ADA9-BA89D3D163B2}">
      <dgm:prSet/>
      <dgm:spPr/>
      <dgm:t>
        <a:bodyPr/>
        <a:lstStyle/>
        <a:p>
          <a:endParaRPr lang="en-US"/>
        </a:p>
      </dgm:t>
    </dgm:pt>
    <dgm:pt modelId="{2D9F53C1-F983-4CCF-9CD2-9D6A93B3058D}" type="sibTrans" cxnId="{C223D015-84D7-44CE-ADA9-BA89D3D163B2}">
      <dgm:prSet/>
      <dgm:spPr/>
      <dgm:t>
        <a:bodyPr/>
        <a:lstStyle/>
        <a:p>
          <a:endParaRPr lang="en-US"/>
        </a:p>
      </dgm:t>
    </dgm:pt>
    <dgm:pt modelId="{40CBE244-8F8C-4FD4-9946-5E55CF4B764A}">
      <dgm:prSet/>
      <dgm:spPr/>
      <dgm:t>
        <a:bodyPr/>
        <a:lstStyle/>
        <a:p>
          <a:pPr>
            <a:defRPr cap="all"/>
          </a:pPr>
          <a:r>
            <a:rPr lang="en-US"/>
            <a:t>Fast and responsive system performance for a remote treatment experience.</a:t>
          </a:r>
        </a:p>
      </dgm:t>
    </dgm:pt>
    <dgm:pt modelId="{6552E540-705B-4F3C-A97C-A60F30CA690A}" type="parTrans" cxnId="{D2A88728-77E2-47F3-9EFC-7B4458F2038E}">
      <dgm:prSet/>
      <dgm:spPr/>
      <dgm:t>
        <a:bodyPr/>
        <a:lstStyle/>
        <a:p>
          <a:endParaRPr lang="en-US"/>
        </a:p>
      </dgm:t>
    </dgm:pt>
    <dgm:pt modelId="{CA80E004-0E37-49DD-B8AE-DDDBC0565AC6}" type="sibTrans" cxnId="{D2A88728-77E2-47F3-9EFC-7B4458F2038E}">
      <dgm:prSet/>
      <dgm:spPr/>
      <dgm:t>
        <a:bodyPr/>
        <a:lstStyle/>
        <a:p>
          <a:endParaRPr lang="en-US"/>
        </a:p>
      </dgm:t>
    </dgm:pt>
    <dgm:pt modelId="{59EE61BC-134B-4CC1-B014-646C8922B0D6}" type="pres">
      <dgm:prSet presAssocID="{955AF816-C0E5-4D25-B695-061E1156D20D}" presName="root" presStyleCnt="0">
        <dgm:presLayoutVars>
          <dgm:dir/>
          <dgm:resizeHandles val="exact"/>
        </dgm:presLayoutVars>
      </dgm:prSet>
      <dgm:spPr/>
    </dgm:pt>
    <dgm:pt modelId="{8A46903C-DD32-4138-854E-F2D270867E67}" type="pres">
      <dgm:prSet presAssocID="{B61EFD0F-D92C-43A3-B51B-0A8F0C049D63}" presName="compNode" presStyleCnt="0"/>
      <dgm:spPr/>
    </dgm:pt>
    <dgm:pt modelId="{BC72B2FD-DDB2-442B-AA84-2DD050F089F1}" type="pres">
      <dgm:prSet presAssocID="{B61EFD0F-D92C-43A3-B51B-0A8F0C049D63}" presName="iconBgRect" presStyleLbl="bgShp" presStyleIdx="0" presStyleCnt="4"/>
      <dgm:spPr/>
    </dgm:pt>
    <dgm:pt modelId="{0D1C835F-2911-4541-B616-7C220F721042}" type="pres">
      <dgm:prSet presAssocID="{B61EFD0F-D92C-43A3-B51B-0A8F0C049D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F8A4AC6-959C-47EB-B2CE-4AFCC62ABE66}" type="pres">
      <dgm:prSet presAssocID="{B61EFD0F-D92C-43A3-B51B-0A8F0C049D63}" presName="spaceRect" presStyleCnt="0"/>
      <dgm:spPr/>
    </dgm:pt>
    <dgm:pt modelId="{41874412-013F-4096-900C-EFF4A000FF9E}" type="pres">
      <dgm:prSet presAssocID="{B61EFD0F-D92C-43A3-B51B-0A8F0C049D63}" presName="textRect" presStyleLbl="revTx" presStyleIdx="0" presStyleCnt="4">
        <dgm:presLayoutVars>
          <dgm:chMax val="1"/>
          <dgm:chPref val="1"/>
        </dgm:presLayoutVars>
      </dgm:prSet>
      <dgm:spPr/>
    </dgm:pt>
    <dgm:pt modelId="{F0E51252-6B84-4D0C-A060-D40C0150FDD1}" type="pres">
      <dgm:prSet presAssocID="{25726D94-9812-4A87-A15A-C7AD8040FBFF}" presName="sibTrans" presStyleCnt="0"/>
      <dgm:spPr/>
    </dgm:pt>
    <dgm:pt modelId="{D7EA3164-8CB8-439D-88EC-3087D7C87358}" type="pres">
      <dgm:prSet presAssocID="{A097A861-46EA-467B-942D-0DCC0E51B2F0}" presName="compNode" presStyleCnt="0"/>
      <dgm:spPr/>
    </dgm:pt>
    <dgm:pt modelId="{A3D6DCA9-34B7-450A-B2F0-E52D1BE5C813}" type="pres">
      <dgm:prSet presAssocID="{A097A861-46EA-467B-942D-0DCC0E51B2F0}" presName="iconBgRect" presStyleLbl="bgShp" presStyleIdx="1" presStyleCnt="4"/>
      <dgm:spPr/>
    </dgm:pt>
    <dgm:pt modelId="{5540D2A0-EA0B-4BAE-91C4-480C68B7CFDF}" type="pres">
      <dgm:prSet presAssocID="{A097A861-46EA-467B-942D-0DCC0E51B2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098B44-F4C0-4D39-A701-77E1EAD75DD2}" type="pres">
      <dgm:prSet presAssocID="{A097A861-46EA-467B-942D-0DCC0E51B2F0}" presName="spaceRect" presStyleCnt="0"/>
      <dgm:spPr/>
    </dgm:pt>
    <dgm:pt modelId="{80A1BF95-9F14-490C-BEDE-C47C4711A1EC}" type="pres">
      <dgm:prSet presAssocID="{A097A861-46EA-467B-942D-0DCC0E51B2F0}" presName="textRect" presStyleLbl="revTx" presStyleIdx="1" presStyleCnt="4">
        <dgm:presLayoutVars>
          <dgm:chMax val="1"/>
          <dgm:chPref val="1"/>
        </dgm:presLayoutVars>
      </dgm:prSet>
      <dgm:spPr/>
    </dgm:pt>
    <dgm:pt modelId="{EF9D0095-9268-4F83-829E-2E910B528A4E}" type="pres">
      <dgm:prSet presAssocID="{043EBBCA-9F94-4A00-AF3D-E96BAA62F113}" presName="sibTrans" presStyleCnt="0"/>
      <dgm:spPr/>
    </dgm:pt>
    <dgm:pt modelId="{CECA7C20-4CAD-441B-A9EF-DE81EA943709}" type="pres">
      <dgm:prSet presAssocID="{A7CAF72A-4541-4E71-97E3-AED2BE09B9AE}" presName="compNode" presStyleCnt="0"/>
      <dgm:spPr/>
    </dgm:pt>
    <dgm:pt modelId="{39280710-EB2E-4819-B466-60B1FFB3E21C}" type="pres">
      <dgm:prSet presAssocID="{A7CAF72A-4541-4E71-97E3-AED2BE09B9AE}" presName="iconBgRect" presStyleLbl="bgShp" presStyleIdx="2" presStyleCnt="4"/>
      <dgm:spPr/>
    </dgm:pt>
    <dgm:pt modelId="{FD0964B5-AA69-499C-9B21-7110D943BBB5}" type="pres">
      <dgm:prSet presAssocID="{A7CAF72A-4541-4E71-97E3-AED2BE09B9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B403106-B9E5-488B-80EF-E88F953DF124}" type="pres">
      <dgm:prSet presAssocID="{A7CAF72A-4541-4E71-97E3-AED2BE09B9AE}" presName="spaceRect" presStyleCnt="0"/>
      <dgm:spPr/>
    </dgm:pt>
    <dgm:pt modelId="{79EC893F-489D-408A-AB67-2AFDCC35DF22}" type="pres">
      <dgm:prSet presAssocID="{A7CAF72A-4541-4E71-97E3-AED2BE09B9AE}" presName="textRect" presStyleLbl="revTx" presStyleIdx="2" presStyleCnt="4">
        <dgm:presLayoutVars>
          <dgm:chMax val="1"/>
          <dgm:chPref val="1"/>
        </dgm:presLayoutVars>
      </dgm:prSet>
      <dgm:spPr/>
    </dgm:pt>
    <dgm:pt modelId="{ABB0E6E3-7D0A-4457-9A41-B0943AB5ACA4}" type="pres">
      <dgm:prSet presAssocID="{2D9F53C1-F983-4CCF-9CD2-9D6A93B3058D}" presName="sibTrans" presStyleCnt="0"/>
      <dgm:spPr/>
    </dgm:pt>
    <dgm:pt modelId="{07797124-164A-4BA3-8CC9-81AD0F61406E}" type="pres">
      <dgm:prSet presAssocID="{40CBE244-8F8C-4FD4-9946-5E55CF4B764A}" presName="compNode" presStyleCnt="0"/>
      <dgm:spPr/>
    </dgm:pt>
    <dgm:pt modelId="{89CBD8F7-B388-4183-BBF0-A6C882B9755E}" type="pres">
      <dgm:prSet presAssocID="{40CBE244-8F8C-4FD4-9946-5E55CF4B764A}" presName="iconBgRect" presStyleLbl="bgShp" presStyleIdx="3" presStyleCnt="4"/>
      <dgm:spPr/>
    </dgm:pt>
    <dgm:pt modelId="{6A58F72B-14E6-4D95-A82C-EF589E5468EF}" type="pres">
      <dgm:prSet presAssocID="{40CBE244-8F8C-4FD4-9946-5E55CF4B76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7857B99D-9FE6-44BF-B1E4-136489A06374}" type="pres">
      <dgm:prSet presAssocID="{40CBE244-8F8C-4FD4-9946-5E55CF4B764A}" presName="spaceRect" presStyleCnt="0"/>
      <dgm:spPr/>
    </dgm:pt>
    <dgm:pt modelId="{66C617C4-4651-4217-8570-55BDD3CF6C8C}" type="pres">
      <dgm:prSet presAssocID="{40CBE244-8F8C-4FD4-9946-5E55CF4B76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1104C13-0991-46D1-9A5D-F0A3C1565020}" type="presOf" srcId="{B61EFD0F-D92C-43A3-B51B-0A8F0C049D63}" destId="{41874412-013F-4096-900C-EFF4A000FF9E}" srcOrd="0" destOrd="0" presId="urn:microsoft.com/office/officeart/2018/5/layout/IconCircleLabelList"/>
    <dgm:cxn modelId="{C223D015-84D7-44CE-ADA9-BA89D3D163B2}" srcId="{955AF816-C0E5-4D25-B695-061E1156D20D}" destId="{A7CAF72A-4541-4E71-97E3-AED2BE09B9AE}" srcOrd="2" destOrd="0" parTransId="{5F552974-5A2D-424E-BFF5-2C79E3A510ED}" sibTransId="{2D9F53C1-F983-4CCF-9CD2-9D6A93B3058D}"/>
    <dgm:cxn modelId="{D2A88728-77E2-47F3-9EFC-7B4458F2038E}" srcId="{955AF816-C0E5-4D25-B695-061E1156D20D}" destId="{40CBE244-8F8C-4FD4-9946-5E55CF4B764A}" srcOrd="3" destOrd="0" parTransId="{6552E540-705B-4F3C-A97C-A60F30CA690A}" sibTransId="{CA80E004-0E37-49DD-B8AE-DDDBC0565AC6}"/>
    <dgm:cxn modelId="{6CAECB3C-EF0B-4FB1-8A49-17E5C56CDBE0}" type="presOf" srcId="{A097A861-46EA-467B-942D-0DCC0E51B2F0}" destId="{80A1BF95-9F14-490C-BEDE-C47C4711A1EC}" srcOrd="0" destOrd="0" presId="urn:microsoft.com/office/officeart/2018/5/layout/IconCircleLabelList"/>
    <dgm:cxn modelId="{C0AA376B-047A-4815-94C5-BD73C52CE860}" srcId="{955AF816-C0E5-4D25-B695-061E1156D20D}" destId="{A097A861-46EA-467B-942D-0DCC0E51B2F0}" srcOrd="1" destOrd="0" parTransId="{956DE789-4F9B-43E7-99B0-E80349B67CDA}" sibTransId="{043EBBCA-9F94-4A00-AF3D-E96BAA62F113}"/>
    <dgm:cxn modelId="{D92CCD4C-B5A9-4CCF-84C0-9B382AADE980}" type="presOf" srcId="{40CBE244-8F8C-4FD4-9946-5E55CF4B764A}" destId="{66C617C4-4651-4217-8570-55BDD3CF6C8C}" srcOrd="0" destOrd="0" presId="urn:microsoft.com/office/officeart/2018/5/layout/IconCircleLabelList"/>
    <dgm:cxn modelId="{3C3E9D89-BE37-4774-8669-DC4F2DAB5B00}" srcId="{955AF816-C0E5-4D25-B695-061E1156D20D}" destId="{B61EFD0F-D92C-43A3-B51B-0A8F0C049D63}" srcOrd="0" destOrd="0" parTransId="{7D9017BD-F09A-41C6-A129-88375B241418}" sibTransId="{25726D94-9812-4A87-A15A-C7AD8040FBFF}"/>
    <dgm:cxn modelId="{05EEC9A8-C439-4436-A2E2-96D8F1601C50}" type="presOf" srcId="{955AF816-C0E5-4D25-B695-061E1156D20D}" destId="{59EE61BC-134B-4CC1-B014-646C8922B0D6}" srcOrd="0" destOrd="0" presId="urn:microsoft.com/office/officeart/2018/5/layout/IconCircleLabelList"/>
    <dgm:cxn modelId="{90A772E1-407B-4F82-B738-1699D40BC8F6}" type="presOf" srcId="{A7CAF72A-4541-4E71-97E3-AED2BE09B9AE}" destId="{79EC893F-489D-408A-AB67-2AFDCC35DF22}" srcOrd="0" destOrd="0" presId="urn:microsoft.com/office/officeart/2018/5/layout/IconCircleLabelList"/>
    <dgm:cxn modelId="{3FDBE743-0DEB-423C-93A0-7E790565E2F4}" type="presParOf" srcId="{59EE61BC-134B-4CC1-B014-646C8922B0D6}" destId="{8A46903C-DD32-4138-854E-F2D270867E67}" srcOrd="0" destOrd="0" presId="urn:microsoft.com/office/officeart/2018/5/layout/IconCircleLabelList"/>
    <dgm:cxn modelId="{897C920C-2C35-44CD-9378-B77521897779}" type="presParOf" srcId="{8A46903C-DD32-4138-854E-F2D270867E67}" destId="{BC72B2FD-DDB2-442B-AA84-2DD050F089F1}" srcOrd="0" destOrd="0" presId="urn:microsoft.com/office/officeart/2018/5/layout/IconCircleLabelList"/>
    <dgm:cxn modelId="{6315348F-74D8-4257-9FB5-7080586F5792}" type="presParOf" srcId="{8A46903C-DD32-4138-854E-F2D270867E67}" destId="{0D1C835F-2911-4541-B616-7C220F721042}" srcOrd="1" destOrd="0" presId="urn:microsoft.com/office/officeart/2018/5/layout/IconCircleLabelList"/>
    <dgm:cxn modelId="{A3E76BB2-F5BE-4FB1-AA6A-A7C8C0B62F29}" type="presParOf" srcId="{8A46903C-DD32-4138-854E-F2D270867E67}" destId="{2F8A4AC6-959C-47EB-B2CE-4AFCC62ABE66}" srcOrd="2" destOrd="0" presId="urn:microsoft.com/office/officeart/2018/5/layout/IconCircleLabelList"/>
    <dgm:cxn modelId="{5D71D70A-829C-47B6-932F-AAA4F7C724A1}" type="presParOf" srcId="{8A46903C-DD32-4138-854E-F2D270867E67}" destId="{41874412-013F-4096-900C-EFF4A000FF9E}" srcOrd="3" destOrd="0" presId="urn:microsoft.com/office/officeart/2018/5/layout/IconCircleLabelList"/>
    <dgm:cxn modelId="{DD2E3DBA-3C61-4A44-837A-4EC6DCE8E586}" type="presParOf" srcId="{59EE61BC-134B-4CC1-B014-646C8922B0D6}" destId="{F0E51252-6B84-4D0C-A060-D40C0150FDD1}" srcOrd="1" destOrd="0" presId="urn:microsoft.com/office/officeart/2018/5/layout/IconCircleLabelList"/>
    <dgm:cxn modelId="{F4B46970-6A8C-4C57-A797-13B2A0C3331C}" type="presParOf" srcId="{59EE61BC-134B-4CC1-B014-646C8922B0D6}" destId="{D7EA3164-8CB8-439D-88EC-3087D7C87358}" srcOrd="2" destOrd="0" presId="urn:microsoft.com/office/officeart/2018/5/layout/IconCircleLabelList"/>
    <dgm:cxn modelId="{FC4B4BED-6601-4D7E-89DB-5E24FCE796D0}" type="presParOf" srcId="{D7EA3164-8CB8-439D-88EC-3087D7C87358}" destId="{A3D6DCA9-34B7-450A-B2F0-E52D1BE5C813}" srcOrd="0" destOrd="0" presId="urn:microsoft.com/office/officeart/2018/5/layout/IconCircleLabelList"/>
    <dgm:cxn modelId="{339F6E67-6622-459F-B7C9-B190B3DC92FF}" type="presParOf" srcId="{D7EA3164-8CB8-439D-88EC-3087D7C87358}" destId="{5540D2A0-EA0B-4BAE-91C4-480C68B7CFDF}" srcOrd="1" destOrd="0" presId="urn:microsoft.com/office/officeart/2018/5/layout/IconCircleLabelList"/>
    <dgm:cxn modelId="{4F6FF4C5-F72E-4E0C-BA78-A09013D9709C}" type="presParOf" srcId="{D7EA3164-8CB8-439D-88EC-3087D7C87358}" destId="{36098B44-F4C0-4D39-A701-77E1EAD75DD2}" srcOrd="2" destOrd="0" presId="urn:microsoft.com/office/officeart/2018/5/layout/IconCircleLabelList"/>
    <dgm:cxn modelId="{033B7B93-A74B-4927-8444-6988DF2E283F}" type="presParOf" srcId="{D7EA3164-8CB8-439D-88EC-3087D7C87358}" destId="{80A1BF95-9F14-490C-BEDE-C47C4711A1EC}" srcOrd="3" destOrd="0" presId="urn:microsoft.com/office/officeart/2018/5/layout/IconCircleLabelList"/>
    <dgm:cxn modelId="{5FC0C950-6111-4428-AB57-B29AADD9384D}" type="presParOf" srcId="{59EE61BC-134B-4CC1-B014-646C8922B0D6}" destId="{EF9D0095-9268-4F83-829E-2E910B528A4E}" srcOrd="3" destOrd="0" presId="urn:microsoft.com/office/officeart/2018/5/layout/IconCircleLabelList"/>
    <dgm:cxn modelId="{3348CD70-D89E-444C-97B9-EAFA524094D3}" type="presParOf" srcId="{59EE61BC-134B-4CC1-B014-646C8922B0D6}" destId="{CECA7C20-4CAD-441B-A9EF-DE81EA943709}" srcOrd="4" destOrd="0" presId="urn:microsoft.com/office/officeart/2018/5/layout/IconCircleLabelList"/>
    <dgm:cxn modelId="{35B98BEB-EED1-44C5-B352-70ECABA86E94}" type="presParOf" srcId="{CECA7C20-4CAD-441B-A9EF-DE81EA943709}" destId="{39280710-EB2E-4819-B466-60B1FFB3E21C}" srcOrd="0" destOrd="0" presId="urn:microsoft.com/office/officeart/2018/5/layout/IconCircleLabelList"/>
    <dgm:cxn modelId="{38FA4474-E5BC-4EBE-9370-AE9007734105}" type="presParOf" srcId="{CECA7C20-4CAD-441B-A9EF-DE81EA943709}" destId="{FD0964B5-AA69-499C-9B21-7110D943BBB5}" srcOrd="1" destOrd="0" presId="urn:microsoft.com/office/officeart/2018/5/layout/IconCircleLabelList"/>
    <dgm:cxn modelId="{F41FBA65-7F62-4646-832C-4CB379951416}" type="presParOf" srcId="{CECA7C20-4CAD-441B-A9EF-DE81EA943709}" destId="{8B403106-B9E5-488B-80EF-E88F953DF124}" srcOrd="2" destOrd="0" presId="urn:microsoft.com/office/officeart/2018/5/layout/IconCircleLabelList"/>
    <dgm:cxn modelId="{8FD509B5-CA07-4A65-BFF5-45540E352008}" type="presParOf" srcId="{CECA7C20-4CAD-441B-A9EF-DE81EA943709}" destId="{79EC893F-489D-408A-AB67-2AFDCC35DF22}" srcOrd="3" destOrd="0" presId="urn:microsoft.com/office/officeart/2018/5/layout/IconCircleLabelList"/>
    <dgm:cxn modelId="{382DB9F0-04B8-4CAC-A7F3-05439DCAFCDE}" type="presParOf" srcId="{59EE61BC-134B-4CC1-B014-646C8922B0D6}" destId="{ABB0E6E3-7D0A-4457-9A41-B0943AB5ACA4}" srcOrd="5" destOrd="0" presId="urn:microsoft.com/office/officeart/2018/5/layout/IconCircleLabelList"/>
    <dgm:cxn modelId="{4DBDECD5-CBEA-46F2-A9E9-7F298D806CA5}" type="presParOf" srcId="{59EE61BC-134B-4CC1-B014-646C8922B0D6}" destId="{07797124-164A-4BA3-8CC9-81AD0F61406E}" srcOrd="6" destOrd="0" presId="urn:microsoft.com/office/officeart/2018/5/layout/IconCircleLabelList"/>
    <dgm:cxn modelId="{3049675F-47EA-41D8-8783-BAA296797688}" type="presParOf" srcId="{07797124-164A-4BA3-8CC9-81AD0F61406E}" destId="{89CBD8F7-B388-4183-BBF0-A6C882B9755E}" srcOrd="0" destOrd="0" presId="urn:microsoft.com/office/officeart/2018/5/layout/IconCircleLabelList"/>
    <dgm:cxn modelId="{CDD60FE2-00AB-4ADC-8D7F-2C5BD99FCA67}" type="presParOf" srcId="{07797124-164A-4BA3-8CC9-81AD0F61406E}" destId="{6A58F72B-14E6-4D95-A82C-EF589E5468EF}" srcOrd="1" destOrd="0" presId="urn:microsoft.com/office/officeart/2018/5/layout/IconCircleLabelList"/>
    <dgm:cxn modelId="{7CF9176B-840D-4A71-A071-DFF5BAFA5380}" type="presParOf" srcId="{07797124-164A-4BA3-8CC9-81AD0F61406E}" destId="{7857B99D-9FE6-44BF-B1E4-136489A06374}" srcOrd="2" destOrd="0" presId="urn:microsoft.com/office/officeart/2018/5/layout/IconCircleLabelList"/>
    <dgm:cxn modelId="{A847807D-75C3-400B-AADE-55DB4756F67B}" type="presParOf" srcId="{07797124-164A-4BA3-8CC9-81AD0F61406E}" destId="{66C617C4-4651-4217-8570-55BDD3CF6C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581359-D813-4278-BEE1-F784C49EF7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BC064C-E191-4CE2-BCCB-8C365F51764F}">
      <dgm:prSet/>
      <dgm:spPr/>
      <dgm:t>
        <a:bodyPr/>
        <a:lstStyle/>
        <a:p>
          <a:r>
            <a:rPr lang="en-US"/>
            <a:t>Katha App: Sinhala Phonological Disorder Detection and Treatment in Early Childhood</a:t>
          </a:r>
        </a:p>
      </dgm:t>
    </dgm:pt>
    <dgm:pt modelId="{B5678F89-1058-4347-8343-92F873EAB403}" type="parTrans" cxnId="{D8B64CC5-B349-48A8-BFE6-7160D2644AC8}">
      <dgm:prSet/>
      <dgm:spPr/>
      <dgm:t>
        <a:bodyPr/>
        <a:lstStyle/>
        <a:p>
          <a:endParaRPr lang="en-US"/>
        </a:p>
      </dgm:t>
    </dgm:pt>
    <dgm:pt modelId="{026C2329-527C-4C9A-ABE3-37E33D0A152E}" type="sibTrans" cxnId="{D8B64CC5-B349-48A8-BFE6-7160D2644AC8}">
      <dgm:prSet/>
      <dgm:spPr/>
      <dgm:t>
        <a:bodyPr/>
        <a:lstStyle/>
        <a:p>
          <a:endParaRPr lang="en-US"/>
        </a:p>
      </dgm:t>
    </dgm:pt>
    <dgm:pt modelId="{15993A6E-5193-491A-BA7E-79C91E89EDBE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1"/>
            </a:rPr>
            <a:t>https://play.google.com/store/apps/details?id=com.kathaappa.kathaappa&amp;hl=en</a:t>
          </a:r>
          <a:endParaRPr lang="en-US"/>
        </a:p>
      </dgm:t>
    </dgm:pt>
    <dgm:pt modelId="{9DA4100A-886B-43F6-8B15-95DCD4A95937}" type="parTrans" cxnId="{8A330678-8347-41CD-8747-6BE4A5DE04F6}">
      <dgm:prSet/>
      <dgm:spPr/>
      <dgm:t>
        <a:bodyPr/>
        <a:lstStyle/>
        <a:p>
          <a:endParaRPr lang="en-US"/>
        </a:p>
      </dgm:t>
    </dgm:pt>
    <dgm:pt modelId="{22F42F7D-E179-4289-ACAC-F82BFFCEA8ED}" type="sibTrans" cxnId="{8A330678-8347-41CD-8747-6BE4A5DE04F6}">
      <dgm:prSet/>
      <dgm:spPr/>
      <dgm:t>
        <a:bodyPr/>
        <a:lstStyle/>
        <a:p>
          <a:endParaRPr lang="en-US"/>
        </a:p>
      </dgm:t>
    </dgm:pt>
    <dgm:pt modelId="{FEACE762-8A9E-443F-93FD-F5C4998DA3E2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2"/>
            </a:rPr>
            <a:t>https://ieeexplore.ieee.org/document/10417279</a:t>
          </a:r>
          <a:endParaRPr lang="en-US"/>
        </a:p>
      </dgm:t>
    </dgm:pt>
    <dgm:pt modelId="{E4175915-EC27-41DB-9D7B-E2150234359C}" type="parTrans" cxnId="{49BB13E8-E5E8-4485-A4F9-623A8D96CC4C}">
      <dgm:prSet/>
      <dgm:spPr/>
      <dgm:t>
        <a:bodyPr/>
        <a:lstStyle/>
        <a:p>
          <a:endParaRPr lang="en-US"/>
        </a:p>
      </dgm:t>
    </dgm:pt>
    <dgm:pt modelId="{B9F9593C-FF44-4C88-8385-BC44C4C1435E}" type="sibTrans" cxnId="{49BB13E8-E5E8-4485-A4F9-623A8D96CC4C}">
      <dgm:prSet/>
      <dgm:spPr/>
      <dgm:t>
        <a:bodyPr/>
        <a:lstStyle/>
        <a:p>
          <a:endParaRPr lang="en-US"/>
        </a:p>
      </dgm:t>
    </dgm:pt>
    <dgm:pt modelId="{4CCE5351-6A2F-4DE3-87EB-5B6CBB3B1A28}">
      <dgm:prSet/>
      <dgm:spPr/>
      <dgm:t>
        <a:bodyPr/>
        <a:lstStyle/>
        <a:p>
          <a:r>
            <a:rPr lang="en-US"/>
            <a:t>Avaz Application:</a:t>
          </a:r>
        </a:p>
      </dgm:t>
    </dgm:pt>
    <dgm:pt modelId="{F59D5051-2816-43EB-A26C-F32FB1E52BE7}" type="parTrans" cxnId="{2D9159C9-B10A-45AE-9D81-7A2EA045A8A7}">
      <dgm:prSet/>
      <dgm:spPr/>
      <dgm:t>
        <a:bodyPr/>
        <a:lstStyle/>
        <a:p>
          <a:endParaRPr lang="en-US"/>
        </a:p>
      </dgm:t>
    </dgm:pt>
    <dgm:pt modelId="{F3246735-E74F-43F8-9BD6-7EBB8A8D73A8}" type="sibTrans" cxnId="{2D9159C9-B10A-45AE-9D81-7A2EA045A8A7}">
      <dgm:prSet/>
      <dgm:spPr/>
      <dgm:t>
        <a:bodyPr/>
        <a:lstStyle/>
        <a:p>
          <a:endParaRPr lang="en-US"/>
        </a:p>
      </dgm:t>
    </dgm:pt>
    <dgm:pt modelId="{17BA10FB-BD42-47C6-88A3-46DF23BA3EEF}">
      <dgm:prSet/>
      <dgm:spPr/>
      <dgm:t>
        <a:bodyPr/>
        <a:lstStyle/>
        <a:p>
          <a:r>
            <a:rPr lang="en-US" u="sng">
              <a:hlinkClick xmlns:r="http://schemas.openxmlformats.org/officeDocument/2006/relationships" r:id="rId3"/>
            </a:rPr>
            <a:t>https://play.google.com/store/apps/details?id=com.avazapp.international.lite&amp;hl=en</a:t>
          </a:r>
          <a:endParaRPr lang="en-US"/>
        </a:p>
      </dgm:t>
    </dgm:pt>
    <dgm:pt modelId="{6B513035-257D-432B-BAC2-602631637EF0}" type="parTrans" cxnId="{44EA095F-650B-4B7C-B430-8282B2609530}">
      <dgm:prSet/>
      <dgm:spPr/>
      <dgm:t>
        <a:bodyPr/>
        <a:lstStyle/>
        <a:p>
          <a:endParaRPr lang="en-US"/>
        </a:p>
      </dgm:t>
    </dgm:pt>
    <dgm:pt modelId="{A9B21ED8-F856-46C4-B8DD-5C17B171488A}" type="sibTrans" cxnId="{44EA095F-650B-4B7C-B430-8282B2609530}">
      <dgm:prSet/>
      <dgm:spPr/>
      <dgm:t>
        <a:bodyPr/>
        <a:lstStyle/>
        <a:p>
          <a:endParaRPr lang="en-US"/>
        </a:p>
      </dgm:t>
    </dgm:pt>
    <dgm:pt modelId="{038CE744-4170-43A2-B3FE-3476E0D4D4D0}" type="pres">
      <dgm:prSet presAssocID="{A2581359-D813-4278-BEE1-F784C49EF79B}" presName="linear" presStyleCnt="0">
        <dgm:presLayoutVars>
          <dgm:animLvl val="lvl"/>
          <dgm:resizeHandles val="exact"/>
        </dgm:presLayoutVars>
      </dgm:prSet>
      <dgm:spPr/>
    </dgm:pt>
    <dgm:pt modelId="{CDBC5A88-B036-4AE0-AC7E-3DA22B18CDA0}" type="pres">
      <dgm:prSet presAssocID="{B0BC064C-E191-4CE2-BCCB-8C365F51764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BD0EAE4-0813-4C0D-B053-E81F8570BF96}" type="pres">
      <dgm:prSet presAssocID="{026C2329-527C-4C9A-ABE3-37E33D0A152E}" presName="spacer" presStyleCnt="0"/>
      <dgm:spPr/>
    </dgm:pt>
    <dgm:pt modelId="{6C86DA8D-7A1B-4E37-88AA-3FF7D69508D6}" type="pres">
      <dgm:prSet presAssocID="{15993A6E-5193-491A-BA7E-79C91E89EDB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599B0A6-3DE0-4B09-AE78-F8749CDB7523}" type="pres">
      <dgm:prSet presAssocID="{22F42F7D-E179-4289-ACAC-F82BFFCEA8ED}" presName="spacer" presStyleCnt="0"/>
      <dgm:spPr/>
    </dgm:pt>
    <dgm:pt modelId="{091A59B4-0781-4807-AB6B-CEC71AA953D4}" type="pres">
      <dgm:prSet presAssocID="{FEACE762-8A9E-443F-93FD-F5C4998DA3E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90123B-B0A9-4271-BD7E-0AD5544EC412}" type="pres">
      <dgm:prSet presAssocID="{B9F9593C-FF44-4C88-8385-BC44C4C1435E}" presName="spacer" presStyleCnt="0"/>
      <dgm:spPr/>
    </dgm:pt>
    <dgm:pt modelId="{F0AA95EF-D279-4698-A548-90F050A36448}" type="pres">
      <dgm:prSet presAssocID="{4CCE5351-6A2F-4DE3-87EB-5B6CBB3B1A2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6B60FE3-DC72-48F0-8777-086D18E9EF0D}" type="pres">
      <dgm:prSet presAssocID="{F3246735-E74F-43F8-9BD6-7EBB8A8D73A8}" presName="spacer" presStyleCnt="0"/>
      <dgm:spPr/>
    </dgm:pt>
    <dgm:pt modelId="{D28151A1-E182-4EB3-B44E-4A968BF1ABAC}" type="pres">
      <dgm:prSet presAssocID="{17BA10FB-BD42-47C6-88A3-46DF23BA3EE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511592B-88DC-42B1-9D8F-661272545DBB}" type="presOf" srcId="{FEACE762-8A9E-443F-93FD-F5C4998DA3E2}" destId="{091A59B4-0781-4807-AB6B-CEC71AA953D4}" srcOrd="0" destOrd="0" presId="urn:microsoft.com/office/officeart/2005/8/layout/vList2"/>
    <dgm:cxn modelId="{F1DBF92D-D9F8-4E10-ADAA-13A93309FE4C}" type="presOf" srcId="{A2581359-D813-4278-BEE1-F784C49EF79B}" destId="{038CE744-4170-43A2-B3FE-3476E0D4D4D0}" srcOrd="0" destOrd="0" presId="urn:microsoft.com/office/officeart/2005/8/layout/vList2"/>
    <dgm:cxn modelId="{C14D5335-4C57-453A-9C3B-DC0DDA3EF2B6}" type="presOf" srcId="{B0BC064C-E191-4CE2-BCCB-8C365F51764F}" destId="{CDBC5A88-B036-4AE0-AC7E-3DA22B18CDA0}" srcOrd="0" destOrd="0" presId="urn:microsoft.com/office/officeart/2005/8/layout/vList2"/>
    <dgm:cxn modelId="{44EA095F-650B-4B7C-B430-8282B2609530}" srcId="{A2581359-D813-4278-BEE1-F784C49EF79B}" destId="{17BA10FB-BD42-47C6-88A3-46DF23BA3EEF}" srcOrd="4" destOrd="0" parTransId="{6B513035-257D-432B-BAC2-602631637EF0}" sibTransId="{A9B21ED8-F856-46C4-B8DD-5C17B171488A}"/>
    <dgm:cxn modelId="{8A330678-8347-41CD-8747-6BE4A5DE04F6}" srcId="{A2581359-D813-4278-BEE1-F784C49EF79B}" destId="{15993A6E-5193-491A-BA7E-79C91E89EDBE}" srcOrd="1" destOrd="0" parTransId="{9DA4100A-886B-43F6-8B15-95DCD4A95937}" sibTransId="{22F42F7D-E179-4289-ACAC-F82BFFCEA8ED}"/>
    <dgm:cxn modelId="{CAC8B5A6-BF66-4E3B-A0F4-00740DD2C2C9}" type="presOf" srcId="{17BA10FB-BD42-47C6-88A3-46DF23BA3EEF}" destId="{D28151A1-E182-4EB3-B44E-4A968BF1ABAC}" srcOrd="0" destOrd="0" presId="urn:microsoft.com/office/officeart/2005/8/layout/vList2"/>
    <dgm:cxn modelId="{888C8CBA-6439-4595-B725-AD7C1B4652F7}" type="presOf" srcId="{4CCE5351-6A2F-4DE3-87EB-5B6CBB3B1A28}" destId="{F0AA95EF-D279-4698-A548-90F050A36448}" srcOrd="0" destOrd="0" presId="urn:microsoft.com/office/officeart/2005/8/layout/vList2"/>
    <dgm:cxn modelId="{D8B64CC5-B349-48A8-BFE6-7160D2644AC8}" srcId="{A2581359-D813-4278-BEE1-F784C49EF79B}" destId="{B0BC064C-E191-4CE2-BCCB-8C365F51764F}" srcOrd="0" destOrd="0" parTransId="{B5678F89-1058-4347-8343-92F873EAB403}" sibTransId="{026C2329-527C-4C9A-ABE3-37E33D0A152E}"/>
    <dgm:cxn modelId="{2D9159C9-B10A-45AE-9D81-7A2EA045A8A7}" srcId="{A2581359-D813-4278-BEE1-F784C49EF79B}" destId="{4CCE5351-6A2F-4DE3-87EB-5B6CBB3B1A28}" srcOrd="3" destOrd="0" parTransId="{F59D5051-2816-43EB-A26C-F32FB1E52BE7}" sibTransId="{F3246735-E74F-43F8-9BD6-7EBB8A8D73A8}"/>
    <dgm:cxn modelId="{49BB13E8-E5E8-4485-A4F9-623A8D96CC4C}" srcId="{A2581359-D813-4278-BEE1-F784C49EF79B}" destId="{FEACE762-8A9E-443F-93FD-F5C4998DA3E2}" srcOrd="2" destOrd="0" parTransId="{E4175915-EC27-41DB-9D7B-E2150234359C}" sibTransId="{B9F9593C-FF44-4C88-8385-BC44C4C1435E}"/>
    <dgm:cxn modelId="{B5CAE8FC-7B69-435A-8673-149D8DEAC3E3}" type="presOf" srcId="{15993A6E-5193-491A-BA7E-79C91E89EDBE}" destId="{6C86DA8D-7A1B-4E37-88AA-3FF7D69508D6}" srcOrd="0" destOrd="0" presId="urn:microsoft.com/office/officeart/2005/8/layout/vList2"/>
    <dgm:cxn modelId="{0FAC0BEA-3CC1-4269-9BFC-D1C719B98257}" type="presParOf" srcId="{038CE744-4170-43A2-B3FE-3476E0D4D4D0}" destId="{CDBC5A88-B036-4AE0-AC7E-3DA22B18CDA0}" srcOrd="0" destOrd="0" presId="urn:microsoft.com/office/officeart/2005/8/layout/vList2"/>
    <dgm:cxn modelId="{AEFB4005-19C3-44EB-A3A5-DE6732F5E451}" type="presParOf" srcId="{038CE744-4170-43A2-B3FE-3476E0D4D4D0}" destId="{FBD0EAE4-0813-4C0D-B053-E81F8570BF96}" srcOrd="1" destOrd="0" presId="urn:microsoft.com/office/officeart/2005/8/layout/vList2"/>
    <dgm:cxn modelId="{53C33F61-E484-4E21-ADBA-43B45D2D4CFE}" type="presParOf" srcId="{038CE744-4170-43A2-B3FE-3476E0D4D4D0}" destId="{6C86DA8D-7A1B-4E37-88AA-3FF7D69508D6}" srcOrd="2" destOrd="0" presId="urn:microsoft.com/office/officeart/2005/8/layout/vList2"/>
    <dgm:cxn modelId="{F24774EE-6517-4583-9CD6-3F56AC28A8B0}" type="presParOf" srcId="{038CE744-4170-43A2-B3FE-3476E0D4D4D0}" destId="{9599B0A6-3DE0-4B09-AE78-F8749CDB7523}" srcOrd="3" destOrd="0" presId="urn:microsoft.com/office/officeart/2005/8/layout/vList2"/>
    <dgm:cxn modelId="{BE6A6E52-2B8E-4AE5-A24E-744EF88B74C8}" type="presParOf" srcId="{038CE744-4170-43A2-B3FE-3476E0D4D4D0}" destId="{091A59B4-0781-4807-AB6B-CEC71AA953D4}" srcOrd="4" destOrd="0" presId="urn:microsoft.com/office/officeart/2005/8/layout/vList2"/>
    <dgm:cxn modelId="{7F16EFC0-9379-4DC3-88DC-173E2CC4C5DD}" type="presParOf" srcId="{038CE744-4170-43A2-B3FE-3476E0D4D4D0}" destId="{C490123B-B0A9-4271-BD7E-0AD5544EC412}" srcOrd="5" destOrd="0" presId="urn:microsoft.com/office/officeart/2005/8/layout/vList2"/>
    <dgm:cxn modelId="{C75A6CD2-5288-472B-B03D-045CE9C92ADE}" type="presParOf" srcId="{038CE744-4170-43A2-B3FE-3476E0D4D4D0}" destId="{F0AA95EF-D279-4698-A548-90F050A36448}" srcOrd="6" destOrd="0" presId="urn:microsoft.com/office/officeart/2005/8/layout/vList2"/>
    <dgm:cxn modelId="{E23DD5E7-682B-401D-B0E9-DDF9BA87D983}" type="presParOf" srcId="{038CE744-4170-43A2-B3FE-3476E0D4D4D0}" destId="{D6B60FE3-DC72-48F0-8777-086D18E9EF0D}" srcOrd="7" destOrd="0" presId="urn:microsoft.com/office/officeart/2005/8/layout/vList2"/>
    <dgm:cxn modelId="{6FF3D05A-25C4-4D1B-BA1B-DB670EC1B5E0}" type="presParOf" srcId="{038CE744-4170-43A2-B3FE-3476E0D4D4D0}" destId="{D28151A1-E182-4EB3-B44E-4A968BF1ABA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4EBB7-85C4-4B81-97C5-A0ABCF292CBF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028E3A-C137-49D0-9868-5170648C7639}">
      <dgm:prSet custT="1"/>
      <dgm:spPr/>
      <dgm:t>
        <a:bodyPr/>
        <a:lstStyle/>
        <a:p>
          <a:pPr algn="l"/>
          <a:r>
            <a:rPr lang="en-US" sz="1200" b="1"/>
            <a:t>Difficulty Monitoring Progress</a:t>
          </a:r>
        </a:p>
        <a:p>
          <a:pPr algn="l"/>
          <a:r>
            <a:rPr lang="en-US" sz="1200"/>
            <a:t>Challenges in tracking the child's speech development and effectiveness of interventions</a:t>
          </a:r>
        </a:p>
      </dgm:t>
    </dgm:pt>
    <dgm:pt modelId="{7A6D69F9-6219-4D86-8D98-5D933C72A583}" type="parTrans" cxnId="{D7B95289-E9F9-4FDE-811B-27BB60ABA716}">
      <dgm:prSet/>
      <dgm:spPr/>
      <dgm:t>
        <a:bodyPr/>
        <a:lstStyle/>
        <a:p>
          <a:endParaRPr lang="en-US"/>
        </a:p>
      </dgm:t>
    </dgm:pt>
    <dgm:pt modelId="{80EC9537-53B2-406B-9E1E-0872DA66F46A}" type="sibTrans" cxnId="{D7B95289-E9F9-4FDE-811B-27BB60ABA71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DEB5D93-1A43-44F0-91FA-641F9D505975}">
      <dgm:prSet custT="1"/>
      <dgm:spPr/>
      <dgm:t>
        <a:bodyPr/>
        <a:lstStyle/>
        <a:p>
          <a:r>
            <a:rPr lang="en-US" sz="1200" b="1"/>
            <a:t>Limited Access to Resources</a:t>
          </a:r>
        </a:p>
        <a:p>
          <a:r>
            <a:rPr lang="en-US" sz="1200"/>
            <a:t>Potential lack of knowledge about effective speech therapy techniques or professionals</a:t>
          </a:r>
        </a:p>
      </dgm:t>
    </dgm:pt>
    <dgm:pt modelId="{60034166-3BFE-4C73-940A-C99B69D3C121}" type="parTrans" cxnId="{7286B29A-1009-4E3E-AE2C-5CEDC45F6CEF}">
      <dgm:prSet/>
      <dgm:spPr/>
      <dgm:t>
        <a:bodyPr/>
        <a:lstStyle/>
        <a:p>
          <a:endParaRPr lang="en-US"/>
        </a:p>
      </dgm:t>
    </dgm:pt>
    <dgm:pt modelId="{FE785D56-D2D8-4374-BDF0-02C8460A708E}" type="sibTrans" cxnId="{7286B29A-1009-4E3E-AE2C-5CEDC45F6CE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D781D42-4B47-433E-9219-E8177B61CBC7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1200" b="1"/>
            <a:t>Financial Burden</a:t>
          </a:r>
          <a:r>
            <a:rPr lang="en-US" sz="1700"/>
            <a:t> </a:t>
          </a:r>
        </a:p>
        <a:p>
          <a:pPr>
            <a:lnSpc>
              <a:spcPct val="90000"/>
            </a:lnSpc>
          </a:pPr>
          <a:r>
            <a:rPr lang="en-US" sz="1200"/>
            <a:t>Possible high costs associated with frequent therapist visits and evaluations</a:t>
          </a:r>
        </a:p>
      </dgm:t>
    </dgm:pt>
    <dgm:pt modelId="{45351116-DD8D-4604-9EA8-7DBB0E554504}" type="parTrans" cxnId="{35066689-B1FF-4674-896A-49068CD8962E}">
      <dgm:prSet/>
      <dgm:spPr/>
      <dgm:t>
        <a:bodyPr/>
        <a:lstStyle/>
        <a:p>
          <a:endParaRPr lang="en-US"/>
        </a:p>
      </dgm:t>
    </dgm:pt>
    <dgm:pt modelId="{CA3B39C0-355C-4FA8-BBB0-7676AD43C4E6}" type="sibTrans" cxnId="{35066689-B1FF-4674-896A-49068CD8962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9457A5B-82F0-4AB9-812C-A502E3504022}">
      <dgm:prSet custT="1"/>
      <dgm:spPr/>
      <dgm:t>
        <a:bodyPr/>
        <a:lstStyle/>
        <a:p>
          <a:r>
            <a:rPr lang="en-GB" sz="1400" b="1"/>
            <a:t>Time Constraint</a:t>
          </a:r>
        </a:p>
        <a:p>
          <a:r>
            <a:rPr lang="en-GB" sz="1200"/>
            <a:t>Balancing therapy sessions with other family responsibilities can be challenging</a:t>
          </a:r>
          <a:endParaRPr lang="en-US" sz="1200"/>
        </a:p>
      </dgm:t>
    </dgm:pt>
    <dgm:pt modelId="{CA2A51D2-7834-49E3-BF25-4B358CA8B765}" type="parTrans" cxnId="{285D7404-19C0-4ABB-8BA8-1C82ACF1DD9C}">
      <dgm:prSet/>
      <dgm:spPr/>
      <dgm:t>
        <a:bodyPr/>
        <a:lstStyle/>
        <a:p>
          <a:endParaRPr lang="en-US"/>
        </a:p>
      </dgm:t>
    </dgm:pt>
    <dgm:pt modelId="{E1CD8B01-FC96-4E2E-A760-B8198C998D14}" type="sibTrans" cxnId="{285D7404-19C0-4ABB-8BA8-1C82ACF1DD9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75154691-40BD-4878-860A-D0FDA1FF9965}" type="pres">
      <dgm:prSet presAssocID="{BA94EBB7-85C4-4B81-97C5-A0ABCF292CBF}" presName="Name0" presStyleCnt="0">
        <dgm:presLayoutVars>
          <dgm:animLvl val="lvl"/>
          <dgm:resizeHandles val="exact"/>
        </dgm:presLayoutVars>
      </dgm:prSet>
      <dgm:spPr/>
    </dgm:pt>
    <dgm:pt modelId="{F092ED43-39AA-4F19-8CB2-AD81B5FFF1C0}" type="pres">
      <dgm:prSet presAssocID="{A3028E3A-C137-49D0-9868-5170648C7639}" presName="compositeNode" presStyleCnt="0">
        <dgm:presLayoutVars>
          <dgm:bulletEnabled val="1"/>
        </dgm:presLayoutVars>
      </dgm:prSet>
      <dgm:spPr/>
    </dgm:pt>
    <dgm:pt modelId="{10C470CB-9E88-4492-8DBB-9E9938D583D3}" type="pres">
      <dgm:prSet presAssocID="{A3028E3A-C137-49D0-9868-5170648C7639}" presName="bgRect" presStyleLbl="bgAccFollowNode1" presStyleIdx="0" presStyleCnt="4"/>
      <dgm:spPr/>
    </dgm:pt>
    <dgm:pt modelId="{CC9E9F02-3D76-4C75-9B51-E0F6FEA0B004}" type="pres">
      <dgm:prSet presAssocID="{80EC9537-53B2-406B-9E1E-0872DA66F46A}" presName="sibTransNodeCircle" presStyleLbl="alignNode1" presStyleIdx="0" presStyleCnt="8" custLinFactNeighborX="-7662">
        <dgm:presLayoutVars>
          <dgm:chMax val="0"/>
          <dgm:bulletEnabled/>
        </dgm:presLayoutVars>
      </dgm:prSet>
      <dgm:spPr/>
    </dgm:pt>
    <dgm:pt modelId="{C9651507-40A5-4047-BA87-8667B5D79922}" type="pres">
      <dgm:prSet presAssocID="{A3028E3A-C137-49D0-9868-5170648C7639}" presName="bottomLine" presStyleLbl="alignNode1" presStyleIdx="1" presStyleCnt="8">
        <dgm:presLayoutVars/>
      </dgm:prSet>
      <dgm:spPr/>
    </dgm:pt>
    <dgm:pt modelId="{2589EB23-5382-40F7-8E58-2C10917769AE}" type="pres">
      <dgm:prSet presAssocID="{A3028E3A-C137-49D0-9868-5170648C7639}" presName="nodeText" presStyleLbl="bgAccFollowNode1" presStyleIdx="0" presStyleCnt="4">
        <dgm:presLayoutVars>
          <dgm:bulletEnabled val="1"/>
        </dgm:presLayoutVars>
      </dgm:prSet>
      <dgm:spPr/>
    </dgm:pt>
    <dgm:pt modelId="{25B767BF-77C7-44FE-93A9-BC6C72F830FD}" type="pres">
      <dgm:prSet presAssocID="{80EC9537-53B2-406B-9E1E-0872DA66F46A}" presName="sibTrans" presStyleCnt="0"/>
      <dgm:spPr/>
    </dgm:pt>
    <dgm:pt modelId="{220A845A-DAB7-41F7-8833-4239C27DA939}" type="pres">
      <dgm:prSet presAssocID="{CDEB5D93-1A43-44F0-91FA-641F9D505975}" presName="compositeNode" presStyleCnt="0">
        <dgm:presLayoutVars>
          <dgm:bulletEnabled val="1"/>
        </dgm:presLayoutVars>
      </dgm:prSet>
      <dgm:spPr/>
    </dgm:pt>
    <dgm:pt modelId="{64F92E81-4F93-4AD6-992A-3E920362C2A7}" type="pres">
      <dgm:prSet presAssocID="{CDEB5D93-1A43-44F0-91FA-641F9D505975}" presName="bgRect" presStyleLbl="bgAccFollowNode1" presStyleIdx="1" presStyleCnt="4"/>
      <dgm:spPr/>
    </dgm:pt>
    <dgm:pt modelId="{5BDA5CCC-AC6B-41A3-A82D-CEFAC83FFE83}" type="pres">
      <dgm:prSet presAssocID="{FE785D56-D2D8-4374-BDF0-02C8460A708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EC18D73-168D-4955-96B0-B345E27DBBAD}" type="pres">
      <dgm:prSet presAssocID="{CDEB5D93-1A43-44F0-91FA-641F9D505975}" presName="bottomLine" presStyleLbl="alignNode1" presStyleIdx="3" presStyleCnt="8">
        <dgm:presLayoutVars/>
      </dgm:prSet>
      <dgm:spPr/>
    </dgm:pt>
    <dgm:pt modelId="{53AD78C4-A7CB-4826-BF58-82E3F59CA730}" type="pres">
      <dgm:prSet presAssocID="{CDEB5D93-1A43-44F0-91FA-641F9D505975}" presName="nodeText" presStyleLbl="bgAccFollowNode1" presStyleIdx="1" presStyleCnt="4">
        <dgm:presLayoutVars>
          <dgm:bulletEnabled val="1"/>
        </dgm:presLayoutVars>
      </dgm:prSet>
      <dgm:spPr/>
    </dgm:pt>
    <dgm:pt modelId="{2D2B1876-6437-4D59-AAA2-9ED565E5476C}" type="pres">
      <dgm:prSet presAssocID="{FE785D56-D2D8-4374-BDF0-02C8460A708E}" presName="sibTrans" presStyleCnt="0"/>
      <dgm:spPr/>
    </dgm:pt>
    <dgm:pt modelId="{787754DA-B2D9-4CEA-A085-E766A2E87087}" type="pres">
      <dgm:prSet presAssocID="{9D781D42-4B47-433E-9219-E8177B61CBC7}" presName="compositeNode" presStyleCnt="0">
        <dgm:presLayoutVars>
          <dgm:bulletEnabled val="1"/>
        </dgm:presLayoutVars>
      </dgm:prSet>
      <dgm:spPr/>
    </dgm:pt>
    <dgm:pt modelId="{CAE87B43-84C9-411B-A1D3-F274B8E0C9EC}" type="pres">
      <dgm:prSet presAssocID="{9D781D42-4B47-433E-9219-E8177B61CBC7}" presName="bgRect" presStyleLbl="bgAccFollowNode1" presStyleIdx="2" presStyleCnt="4" custLinFactNeighborX="0"/>
      <dgm:spPr/>
    </dgm:pt>
    <dgm:pt modelId="{0ADD432A-5A36-4D21-BF8A-CF7010B92DBB}" type="pres">
      <dgm:prSet presAssocID="{CA3B39C0-355C-4FA8-BBB0-7676AD43C4E6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499059E-DA8C-4862-9A10-B3B706E1D3F1}" type="pres">
      <dgm:prSet presAssocID="{9D781D42-4B47-433E-9219-E8177B61CBC7}" presName="bottomLine" presStyleLbl="alignNode1" presStyleIdx="5" presStyleCnt="8">
        <dgm:presLayoutVars/>
      </dgm:prSet>
      <dgm:spPr/>
    </dgm:pt>
    <dgm:pt modelId="{8A71BACD-0FF9-4DD9-BE00-9BF1CC99BA74}" type="pres">
      <dgm:prSet presAssocID="{9D781D42-4B47-433E-9219-E8177B61CBC7}" presName="nodeText" presStyleLbl="bgAccFollowNode1" presStyleIdx="2" presStyleCnt="4">
        <dgm:presLayoutVars>
          <dgm:bulletEnabled val="1"/>
        </dgm:presLayoutVars>
      </dgm:prSet>
      <dgm:spPr/>
    </dgm:pt>
    <dgm:pt modelId="{F54091A6-DCEA-4C6E-B6E4-C1B6D2514E14}" type="pres">
      <dgm:prSet presAssocID="{CA3B39C0-355C-4FA8-BBB0-7676AD43C4E6}" presName="sibTrans" presStyleCnt="0"/>
      <dgm:spPr/>
    </dgm:pt>
    <dgm:pt modelId="{63198D68-FE25-4435-9337-F764B6157DA5}" type="pres">
      <dgm:prSet presAssocID="{99457A5B-82F0-4AB9-812C-A502E3504022}" presName="compositeNode" presStyleCnt="0">
        <dgm:presLayoutVars>
          <dgm:bulletEnabled val="1"/>
        </dgm:presLayoutVars>
      </dgm:prSet>
      <dgm:spPr/>
    </dgm:pt>
    <dgm:pt modelId="{2C9EFF35-D694-4267-9DD4-56FC2880DE56}" type="pres">
      <dgm:prSet presAssocID="{99457A5B-82F0-4AB9-812C-A502E3504022}" presName="bgRect" presStyleLbl="bgAccFollowNode1" presStyleIdx="3" presStyleCnt="4"/>
      <dgm:spPr/>
    </dgm:pt>
    <dgm:pt modelId="{BDD4AAA6-5610-4D63-9EEF-220A8CD2352F}" type="pres">
      <dgm:prSet presAssocID="{E1CD8B01-FC96-4E2E-A760-B8198C998D1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5AFD700-887A-4FDE-858F-98D9EC70F46C}" type="pres">
      <dgm:prSet presAssocID="{99457A5B-82F0-4AB9-812C-A502E3504022}" presName="bottomLine" presStyleLbl="alignNode1" presStyleIdx="7" presStyleCnt="8">
        <dgm:presLayoutVars/>
      </dgm:prSet>
      <dgm:spPr/>
    </dgm:pt>
    <dgm:pt modelId="{AB590908-A73A-4EC8-B5E6-562342DFD6AB}" type="pres">
      <dgm:prSet presAssocID="{99457A5B-82F0-4AB9-812C-A502E3504022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85D7404-19C0-4ABB-8BA8-1C82ACF1DD9C}" srcId="{BA94EBB7-85C4-4B81-97C5-A0ABCF292CBF}" destId="{99457A5B-82F0-4AB9-812C-A502E3504022}" srcOrd="3" destOrd="0" parTransId="{CA2A51D2-7834-49E3-BF25-4B358CA8B765}" sibTransId="{E1CD8B01-FC96-4E2E-A760-B8198C998D14}"/>
    <dgm:cxn modelId="{5931CC0D-9E6B-43B5-ACC0-4385E812DCBB}" type="presOf" srcId="{FE785D56-D2D8-4374-BDF0-02C8460A708E}" destId="{5BDA5CCC-AC6B-41A3-A82D-CEFAC83FFE83}" srcOrd="0" destOrd="0" presId="urn:microsoft.com/office/officeart/2016/7/layout/BasicLinearProcessNumbered"/>
    <dgm:cxn modelId="{0BF62726-805C-4533-8A3D-3AA42998EA59}" type="presOf" srcId="{A3028E3A-C137-49D0-9868-5170648C7639}" destId="{2589EB23-5382-40F7-8E58-2C10917769AE}" srcOrd="1" destOrd="0" presId="urn:microsoft.com/office/officeart/2016/7/layout/BasicLinearProcessNumbered"/>
    <dgm:cxn modelId="{F7469F3F-BB12-473D-B444-D815863B82EF}" type="presOf" srcId="{9D781D42-4B47-433E-9219-E8177B61CBC7}" destId="{CAE87B43-84C9-411B-A1D3-F274B8E0C9EC}" srcOrd="0" destOrd="0" presId="urn:microsoft.com/office/officeart/2016/7/layout/BasicLinearProcessNumbered"/>
    <dgm:cxn modelId="{91005546-D8AB-42CD-BFFF-B1BAF61DCCFD}" type="presOf" srcId="{CA3B39C0-355C-4FA8-BBB0-7676AD43C4E6}" destId="{0ADD432A-5A36-4D21-BF8A-CF7010B92DBB}" srcOrd="0" destOrd="0" presId="urn:microsoft.com/office/officeart/2016/7/layout/BasicLinearProcessNumbered"/>
    <dgm:cxn modelId="{4EB8394C-39C4-4A15-B171-FF8742843536}" type="presOf" srcId="{99457A5B-82F0-4AB9-812C-A502E3504022}" destId="{AB590908-A73A-4EC8-B5E6-562342DFD6AB}" srcOrd="1" destOrd="0" presId="urn:microsoft.com/office/officeart/2016/7/layout/BasicLinearProcessNumbered"/>
    <dgm:cxn modelId="{23804A57-E970-4596-B42B-FCAFFBC802E9}" type="presOf" srcId="{CDEB5D93-1A43-44F0-91FA-641F9D505975}" destId="{53AD78C4-A7CB-4826-BF58-82E3F59CA730}" srcOrd="1" destOrd="0" presId="urn:microsoft.com/office/officeart/2016/7/layout/BasicLinearProcessNumbered"/>
    <dgm:cxn modelId="{B80DA77E-9DA3-4C81-A4FF-00868F84C7D0}" type="presOf" srcId="{A3028E3A-C137-49D0-9868-5170648C7639}" destId="{10C470CB-9E88-4492-8DBB-9E9938D583D3}" srcOrd="0" destOrd="0" presId="urn:microsoft.com/office/officeart/2016/7/layout/BasicLinearProcessNumbered"/>
    <dgm:cxn modelId="{35066689-B1FF-4674-896A-49068CD8962E}" srcId="{BA94EBB7-85C4-4B81-97C5-A0ABCF292CBF}" destId="{9D781D42-4B47-433E-9219-E8177B61CBC7}" srcOrd="2" destOrd="0" parTransId="{45351116-DD8D-4604-9EA8-7DBB0E554504}" sibTransId="{CA3B39C0-355C-4FA8-BBB0-7676AD43C4E6}"/>
    <dgm:cxn modelId="{D7B95289-E9F9-4FDE-811B-27BB60ABA716}" srcId="{BA94EBB7-85C4-4B81-97C5-A0ABCF292CBF}" destId="{A3028E3A-C137-49D0-9868-5170648C7639}" srcOrd="0" destOrd="0" parTransId="{7A6D69F9-6219-4D86-8D98-5D933C72A583}" sibTransId="{80EC9537-53B2-406B-9E1E-0872DA66F46A}"/>
    <dgm:cxn modelId="{C96EF495-EA00-49DA-B142-B8CDBE600F6F}" type="presOf" srcId="{80EC9537-53B2-406B-9E1E-0872DA66F46A}" destId="{CC9E9F02-3D76-4C75-9B51-E0F6FEA0B004}" srcOrd="0" destOrd="0" presId="urn:microsoft.com/office/officeart/2016/7/layout/BasicLinearProcessNumbered"/>
    <dgm:cxn modelId="{7286B29A-1009-4E3E-AE2C-5CEDC45F6CEF}" srcId="{BA94EBB7-85C4-4B81-97C5-A0ABCF292CBF}" destId="{CDEB5D93-1A43-44F0-91FA-641F9D505975}" srcOrd="1" destOrd="0" parTransId="{60034166-3BFE-4C73-940A-C99B69D3C121}" sibTransId="{FE785D56-D2D8-4374-BDF0-02C8460A708E}"/>
    <dgm:cxn modelId="{74FE20B2-4F5A-4DDF-9686-FB87A1939A3C}" type="presOf" srcId="{E1CD8B01-FC96-4E2E-A760-B8198C998D14}" destId="{BDD4AAA6-5610-4D63-9EEF-220A8CD2352F}" srcOrd="0" destOrd="0" presId="urn:microsoft.com/office/officeart/2016/7/layout/BasicLinearProcessNumbered"/>
    <dgm:cxn modelId="{2657B6B7-2CA0-45AF-BF98-46F7D95AE0D3}" type="presOf" srcId="{BA94EBB7-85C4-4B81-97C5-A0ABCF292CBF}" destId="{75154691-40BD-4878-860A-D0FDA1FF9965}" srcOrd="0" destOrd="0" presId="urn:microsoft.com/office/officeart/2016/7/layout/BasicLinearProcessNumbered"/>
    <dgm:cxn modelId="{87EEFCBA-455A-435B-83C2-38540C29781E}" type="presOf" srcId="{9D781D42-4B47-433E-9219-E8177B61CBC7}" destId="{8A71BACD-0FF9-4DD9-BE00-9BF1CC99BA74}" srcOrd="1" destOrd="0" presId="urn:microsoft.com/office/officeart/2016/7/layout/BasicLinearProcessNumbered"/>
    <dgm:cxn modelId="{AC8547CC-B148-4254-904F-9E7937B44DC1}" type="presOf" srcId="{99457A5B-82F0-4AB9-812C-A502E3504022}" destId="{2C9EFF35-D694-4267-9DD4-56FC2880DE56}" srcOrd="0" destOrd="0" presId="urn:microsoft.com/office/officeart/2016/7/layout/BasicLinearProcessNumbered"/>
    <dgm:cxn modelId="{96B301F4-E1F2-455B-94DF-F89E171C0C17}" type="presOf" srcId="{CDEB5D93-1A43-44F0-91FA-641F9D505975}" destId="{64F92E81-4F93-4AD6-992A-3E920362C2A7}" srcOrd="0" destOrd="0" presId="urn:microsoft.com/office/officeart/2016/7/layout/BasicLinearProcessNumbered"/>
    <dgm:cxn modelId="{58BC424D-F325-4258-9D35-CE9B4735B0C6}" type="presParOf" srcId="{75154691-40BD-4878-860A-D0FDA1FF9965}" destId="{F092ED43-39AA-4F19-8CB2-AD81B5FFF1C0}" srcOrd="0" destOrd="0" presId="urn:microsoft.com/office/officeart/2016/7/layout/BasicLinearProcessNumbered"/>
    <dgm:cxn modelId="{D17754D4-9D2B-498E-9BD9-53E1A682EB3B}" type="presParOf" srcId="{F092ED43-39AA-4F19-8CB2-AD81B5FFF1C0}" destId="{10C470CB-9E88-4492-8DBB-9E9938D583D3}" srcOrd="0" destOrd="0" presId="urn:microsoft.com/office/officeart/2016/7/layout/BasicLinearProcessNumbered"/>
    <dgm:cxn modelId="{8A1E30B6-5239-41A5-BEF2-F4D9CB1BBD79}" type="presParOf" srcId="{F092ED43-39AA-4F19-8CB2-AD81B5FFF1C0}" destId="{CC9E9F02-3D76-4C75-9B51-E0F6FEA0B004}" srcOrd="1" destOrd="0" presId="urn:microsoft.com/office/officeart/2016/7/layout/BasicLinearProcessNumbered"/>
    <dgm:cxn modelId="{C1182090-2193-47F0-AE74-AD1D99AA4271}" type="presParOf" srcId="{F092ED43-39AA-4F19-8CB2-AD81B5FFF1C0}" destId="{C9651507-40A5-4047-BA87-8667B5D79922}" srcOrd="2" destOrd="0" presId="urn:microsoft.com/office/officeart/2016/7/layout/BasicLinearProcessNumbered"/>
    <dgm:cxn modelId="{FBDC02A4-7AA7-4751-A82F-F3DE50659618}" type="presParOf" srcId="{F092ED43-39AA-4F19-8CB2-AD81B5FFF1C0}" destId="{2589EB23-5382-40F7-8E58-2C10917769AE}" srcOrd="3" destOrd="0" presId="urn:microsoft.com/office/officeart/2016/7/layout/BasicLinearProcessNumbered"/>
    <dgm:cxn modelId="{4305F80D-A8A5-4777-9E8C-6B54170BBC8C}" type="presParOf" srcId="{75154691-40BD-4878-860A-D0FDA1FF9965}" destId="{25B767BF-77C7-44FE-93A9-BC6C72F830FD}" srcOrd="1" destOrd="0" presId="urn:microsoft.com/office/officeart/2016/7/layout/BasicLinearProcessNumbered"/>
    <dgm:cxn modelId="{673488CA-44D5-4824-A29E-4A738B0EEE1A}" type="presParOf" srcId="{75154691-40BD-4878-860A-D0FDA1FF9965}" destId="{220A845A-DAB7-41F7-8833-4239C27DA939}" srcOrd="2" destOrd="0" presId="urn:microsoft.com/office/officeart/2016/7/layout/BasicLinearProcessNumbered"/>
    <dgm:cxn modelId="{6BF7D771-9204-4030-A201-6EDA0FC16D6C}" type="presParOf" srcId="{220A845A-DAB7-41F7-8833-4239C27DA939}" destId="{64F92E81-4F93-4AD6-992A-3E920362C2A7}" srcOrd="0" destOrd="0" presId="urn:microsoft.com/office/officeart/2016/7/layout/BasicLinearProcessNumbered"/>
    <dgm:cxn modelId="{F42B3A5F-0FD5-4066-BE12-FF6982D96373}" type="presParOf" srcId="{220A845A-DAB7-41F7-8833-4239C27DA939}" destId="{5BDA5CCC-AC6B-41A3-A82D-CEFAC83FFE83}" srcOrd="1" destOrd="0" presId="urn:microsoft.com/office/officeart/2016/7/layout/BasicLinearProcessNumbered"/>
    <dgm:cxn modelId="{C957E0BA-5568-4C53-8BC3-1DA6C0C79AA9}" type="presParOf" srcId="{220A845A-DAB7-41F7-8833-4239C27DA939}" destId="{5EC18D73-168D-4955-96B0-B345E27DBBAD}" srcOrd="2" destOrd="0" presId="urn:microsoft.com/office/officeart/2016/7/layout/BasicLinearProcessNumbered"/>
    <dgm:cxn modelId="{E0B2AAB4-9F97-4166-9271-EC5232E082B6}" type="presParOf" srcId="{220A845A-DAB7-41F7-8833-4239C27DA939}" destId="{53AD78C4-A7CB-4826-BF58-82E3F59CA730}" srcOrd="3" destOrd="0" presId="urn:microsoft.com/office/officeart/2016/7/layout/BasicLinearProcessNumbered"/>
    <dgm:cxn modelId="{2C328DBE-5911-44E1-8974-3A1931787028}" type="presParOf" srcId="{75154691-40BD-4878-860A-D0FDA1FF9965}" destId="{2D2B1876-6437-4D59-AAA2-9ED565E5476C}" srcOrd="3" destOrd="0" presId="urn:microsoft.com/office/officeart/2016/7/layout/BasicLinearProcessNumbered"/>
    <dgm:cxn modelId="{A1317092-2B65-4512-9A88-16F5381AD0AA}" type="presParOf" srcId="{75154691-40BD-4878-860A-D0FDA1FF9965}" destId="{787754DA-B2D9-4CEA-A085-E766A2E87087}" srcOrd="4" destOrd="0" presId="urn:microsoft.com/office/officeart/2016/7/layout/BasicLinearProcessNumbered"/>
    <dgm:cxn modelId="{00B920C0-5C53-46D7-8BC6-BDC2C18A51A3}" type="presParOf" srcId="{787754DA-B2D9-4CEA-A085-E766A2E87087}" destId="{CAE87B43-84C9-411B-A1D3-F274B8E0C9EC}" srcOrd="0" destOrd="0" presId="urn:microsoft.com/office/officeart/2016/7/layout/BasicLinearProcessNumbered"/>
    <dgm:cxn modelId="{60DF43E5-575E-4BF8-97AB-64BD5343CAD9}" type="presParOf" srcId="{787754DA-B2D9-4CEA-A085-E766A2E87087}" destId="{0ADD432A-5A36-4D21-BF8A-CF7010B92DBB}" srcOrd="1" destOrd="0" presId="urn:microsoft.com/office/officeart/2016/7/layout/BasicLinearProcessNumbered"/>
    <dgm:cxn modelId="{71E73606-99F4-4676-84AC-21A2D439BF16}" type="presParOf" srcId="{787754DA-B2D9-4CEA-A085-E766A2E87087}" destId="{4499059E-DA8C-4862-9A10-B3B706E1D3F1}" srcOrd="2" destOrd="0" presId="urn:microsoft.com/office/officeart/2016/7/layout/BasicLinearProcessNumbered"/>
    <dgm:cxn modelId="{89E3BE30-8DAB-4041-A9AE-FC20B66EEF74}" type="presParOf" srcId="{787754DA-B2D9-4CEA-A085-E766A2E87087}" destId="{8A71BACD-0FF9-4DD9-BE00-9BF1CC99BA74}" srcOrd="3" destOrd="0" presId="urn:microsoft.com/office/officeart/2016/7/layout/BasicLinearProcessNumbered"/>
    <dgm:cxn modelId="{278F9D7A-558A-4F5E-AE55-7932F4E87DB7}" type="presParOf" srcId="{75154691-40BD-4878-860A-D0FDA1FF9965}" destId="{F54091A6-DCEA-4C6E-B6E4-C1B6D2514E14}" srcOrd="5" destOrd="0" presId="urn:microsoft.com/office/officeart/2016/7/layout/BasicLinearProcessNumbered"/>
    <dgm:cxn modelId="{0647794F-CAE4-4C5B-9364-6D36D17833D3}" type="presParOf" srcId="{75154691-40BD-4878-860A-D0FDA1FF9965}" destId="{63198D68-FE25-4435-9337-F764B6157DA5}" srcOrd="6" destOrd="0" presId="urn:microsoft.com/office/officeart/2016/7/layout/BasicLinearProcessNumbered"/>
    <dgm:cxn modelId="{717225F2-7C6C-4C2B-8F3C-DFD1C05995B9}" type="presParOf" srcId="{63198D68-FE25-4435-9337-F764B6157DA5}" destId="{2C9EFF35-D694-4267-9DD4-56FC2880DE56}" srcOrd="0" destOrd="0" presId="urn:microsoft.com/office/officeart/2016/7/layout/BasicLinearProcessNumbered"/>
    <dgm:cxn modelId="{43F5F521-53CD-4329-B617-5A1F755A6BD4}" type="presParOf" srcId="{63198D68-FE25-4435-9337-F764B6157DA5}" destId="{BDD4AAA6-5610-4D63-9EEF-220A8CD2352F}" srcOrd="1" destOrd="0" presId="urn:microsoft.com/office/officeart/2016/7/layout/BasicLinearProcessNumbered"/>
    <dgm:cxn modelId="{D78BEC83-8218-41E0-BF2C-56F60220D88F}" type="presParOf" srcId="{63198D68-FE25-4435-9337-F764B6157DA5}" destId="{75AFD700-887A-4FDE-858F-98D9EC70F46C}" srcOrd="2" destOrd="0" presId="urn:microsoft.com/office/officeart/2016/7/layout/BasicLinearProcessNumbered"/>
    <dgm:cxn modelId="{9BBDCEA0-965E-4514-A7BF-9301D5E0F821}" type="presParOf" srcId="{63198D68-FE25-4435-9337-F764B6157DA5}" destId="{AB590908-A73A-4EC8-B5E6-562342DFD6A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90225E-C909-4421-8FCB-D292A1DB5A5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A2D46-AE22-4F15-9CF6-F53A83388EF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800"/>
            <a:t>Providing age-appropriate and speech difficulty based diagnosing tests to identify speech issues</a:t>
          </a:r>
          <a:endParaRPr lang="en-US" sz="1800"/>
        </a:p>
      </dgm:t>
    </dgm:pt>
    <dgm:pt modelId="{869433EB-EB51-4304-9EC7-65107C208C2C}" type="parTrans" cxnId="{B8D65195-E30D-4EA8-9843-268DA8AAE766}">
      <dgm:prSet/>
      <dgm:spPr/>
      <dgm:t>
        <a:bodyPr/>
        <a:lstStyle/>
        <a:p>
          <a:endParaRPr lang="en-US"/>
        </a:p>
      </dgm:t>
    </dgm:pt>
    <dgm:pt modelId="{C95646C0-BD63-410D-A6D5-78261A37BC33}" type="sibTrans" cxnId="{B8D65195-E30D-4EA8-9843-268DA8AAE766}">
      <dgm:prSet/>
      <dgm:spPr/>
      <dgm:t>
        <a:bodyPr/>
        <a:lstStyle/>
        <a:p>
          <a:endParaRPr lang="en-US"/>
        </a:p>
      </dgm:t>
    </dgm:pt>
    <dgm:pt modelId="{E647F783-7EB1-46AE-BDCB-60F92A2BA2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800"/>
            <a:t>Categorizing patients’ specific speech difficulties</a:t>
          </a:r>
          <a:endParaRPr lang="en-US" sz="1800"/>
        </a:p>
      </dgm:t>
    </dgm:pt>
    <dgm:pt modelId="{121B5B96-B490-44F7-A0B4-91A36E0F92EB}" type="parTrans" cxnId="{708E5F8E-5B95-48B4-AD31-7920396F352B}">
      <dgm:prSet/>
      <dgm:spPr/>
      <dgm:t>
        <a:bodyPr/>
        <a:lstStyle/>
        <a:p>
          <a:endParaRPr lang="en-US"/>
        </a:p>
      </dgm:t>
    </dgm:pt>
    <dgm:pt modelId="{0573E7C9-7807-473A-B964-D890201A3EB2}" type="sibTrans" cxnId="{708E5F8E-5B95-48B4-AD31-7920396F352B}">
      <dgm:prSet/>
      <dgm:spPr/>
      <dgm:t>
        <a:bodyPr/>
        <a:lstStyle/>
        <a:p>
          <a:endParaRPr lang="en-US"/>
        </a:p>
      </dgm:t>
    </dgm:pt>
    <dgm:pt modelId="{E95274B8-74E2-46F4-8D47-EC3634ABF1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Cleft Palate</a:t>
          </a:r>
          <a:endParaRPr lang="en-US" sz="1600"/>
        </a:p>
      </dgm:t>
    </dgm:pt>
    <dgm:pt modelId="{6FA6D437-B91A-4198-AF5C-B3A4D6D81849}" type="parTrans" cxnId="{6EA4BBA1-D25E-4E3C-88F3-7065CF2A387F}">
      <dgm:prSet/>
      <dgm:spPr/>
      <dgm:t>
        <a:bodyPr/>
        <a:lstStyle/>
        <a:p>
          <a:endParaRPr lang="en-US"/>
        </a:p>
      </dgm:t>
    </dgm:pt>
    <dgm:pt modelId="{168BBB51-7555-4733-8ED2-F2B3BAC283A9}" type="sibTrans" cxnId="{6EA4BBA1-D25E-4E3C-88F3-7065CF2A387F}">
      <dgm:prSet/>
      <dgm:spPr/>
      <dgm:t>
        <a:bodyPr/>
        <a:lstStyle/>
        <a:p>
          <a:endParaRPr lang="en-US"/>
        </a:p>
      </dgm:t>
    </dgm:pt>
    <dgm:pt modelId="{C6F7DB7F-DF92-4696-ADEC-B9B20CAF83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Language Delay</a:t>
          </a:r>
          <a:endParaRPr lang="en-US" sz="1600"/>
        </a:p>
      </dgm:t>
    </dgm:pt>
    <dgm:pt modelId="{AD34246F-3471-4581-941C-2F1BD55C6ACE}" type="parTrans" cxnId="{5A5092A7-0BE9-48A0-BA26-AF4A876EF55A}">
      <dgm:prSet/>
      <dgm:spPr/>
      <dgm:t>
        <a:bodyPr/>
        <a:lstStyle/>
        <a:p>
          <a:endParaRPr lang="en-US"/>
        </a:p>
      </dgm:t>
    </dgm:pt>
    <dgm:pt modelId="{E30F0471-92A4-484B-B06D-E2C61D56B317}" type="sibTrans" cxnId="{5A5092A7-0BE9-48A0-BA26-AF4A876EF55A}">
      <dgm:prSet/>
      <dgm:spPr/>
      <dgm:t>
        <a:bodyPr/>
        <a:lstStyle/>
        <a:p>
          <a:endParaRPr lang="en-US"/>
        </a:p>
      </dgm:t>
    </dgm:pt>
    <dgm:pt modelId="{9FDBD2F3-0D32-4EC2-AB2C-0B50F6B8FE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Hearing Loss</a:t>
          </a:r>
          <a:endParaRPr lang="en-US" sz="1600"/>
        </a:p>
      </dgm:t>
    </dgm:pt>
    <dgm:pt modelId="{D97D5862-0D68-496F-AFC4-C5E18E8ADB40}" type="parTrans" cxnId="{755C9E00-F22B-48CD-97B7-F6D38FB2F76A}">
      <dgm:prSet/>
      <dgm:spPr/>
      <dgm:t>
        <a:bodyPr/>
        <a:lstStyle/>
        <a:p>
          <a:endParaRPr lang="en-US"/>
        </a:p>
      </dgm:t>
    </dgm:pt>
    <dgm:pt modelId="{6D4929E6-0165-4481-9430-052EDCD85058}" type="sibTrans" cxnId="{755C9E00-F22B-48CD-97B7-F6D38FB2F76A}">
      <dgm:prSet/>
      <dgm:spPr/>
      <dgm:t>
        <a:bodyPr/>
        <a:lstStyle/>
        <a:p>
          <a:endParaRPr lang="en-US"/>
        </a:p>
      </dgm:t>
    </dgm:pt>
    <dgm:pt modelId="{58D355B6-B781-4081-865C-6DC4A5A8A22C}" type="pres">
      <dgm:prSet presAssocID="{A590225E-C909-4421-8FCB-D292A1DB5A52}" presName="root" presStyleCnt="0">
        <dgm:presLayoutVars>
          <dgm:dir/>
          <dgm:resizeHandles val="exact"/>
        </dgm:presLayoutVars>
      </dgm:prSet>
      <dgm:spPr/>
    </dgm:pt>
    <dgm:pt modelId="{546146B8-0C61-4F2D-B74F-C2229D0D17AC}" type="pres">
      <dgm:prSet presAssocID="{107A2D46-AE22-4F15-9CF6-F53A83388EF6}" presName="compNode" presStyleCnt="0"/>
      <dgm:spPr/>
    </dgm:pt>
    <dgm:pt modelId="{738F97E1-1AF3-4E5A-BAED-24A2788BE342}" type="pres">
      <dgm:prSet presAssocID="{107A2D46-AE22-4F15-9CF6-F53A83388EF6}" presName="iconRect" presStyleLbl="node1" presStyleIdx="0" presStyleCnt="2" custLinFactNeighborX="86005" custLinFactNeighborY="35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02FBD7-7D8F-478D-84D9-40955EE3FAD2}" type="pres">
      <dgm:prSet presAssocID="{107A2D46-AE22-4F15-9CF6-F53A83388EF6}" presName="iconSpace" presStyleCnt="0"/>
      <dgm:spPr/>
    </dgm:pt>
    <dgm:pt modelId="{FE79C94E-D286-42AC-B1AA-A5F0BEC6B3F9}" type="pres">
      <dgm:prSet presAssocID="{107A2D46-AE22-4F15-9CF6-F53A83388EF6}" presName="parTx" presStyleLbl="revTx" presStyleIdx="0" presStyleCnt="4" custLinFactNeighborX="2506" custLinFactNeighborY="5940">
        <dgm:presLayoutVars>
          <dgm:chMax val="0"/>
          <dgm:chPref val="0"/>
        </dgm:presLayoutVars>
      </dgm:prSet>
      <dgm:spPr/>
    </dgm:pt>
    <dgm:pt modelId="{99960C4C-01DD-4453-8689-9B735B56E058}" type="pres">
      <dgm:prSet presAssocID="{107A2D46-AE22-4F15-9CF6-F53A83388EF6}" presName="txSpace" presStyleCnt="0"/>
      <dgm:spPr/>
    </dgm:pt>
    <dgm:pt modelId="{DFF5E9AA-12CD-42D2-BE58-AB6CE35263BC}" type="pres">
      <dgm:prSet presAssocID="{107A2D46-AE22-4F15-9CF6-F53A83388EF6}" presName="desTx" presStyleLbl="revTx" presStyleIdx="1" presStyleCnt="4">
        <dgm:presLayoutVars/>
      </dgm:prSet>
      <dgm:spPr/>
    </dgm:pt>
    <dgm:pt modelId="{69F3E9DD-A487-4F76-B5A1-D81757CA9246}" type="pres">
      <dgm:prSet presAssocID="{C95646C0-BD63-410D-A6D5-78261A37BC33}" presName="sibTrans" presStyleCnt="0"/>
      <dgm:spPr/>
    </dgm:pt>
    <dgm:pt modelId="{A33E9D1D-E578-4F69-95B9-1836FC306C20}" type="pres">
      <dgm:prSet presAssocID="{E647F783-7EB1-46AE-BDCB-60F92A2BA2D1}" presName="compNode" presStyleCnt="0"/>
      <dgm:spPr/>
    </dgm:pt>
    <dgm:pt modelId="{34CF88B4-51C7-42CD-A69B-85C82645683E}" type="pres">
      <dgm:prSet presAssocID="{E647F783-7EB1-46AE-BDCB-60F92A2BA2D1}" presName="iconRect" presStyleLbl="node1" presStyleIdx="1" presStyleCnt="2" custLinFactNeighborX="83317" custLinFactNeighborY="171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af"/>
        </a:ext>
      </dgm:extLst>
    </dgm:pt>
    <dgm:pt modelId="{6767EF22-5EE0-4CAC-859A-9EAD65A9C8D9}" type="pres">
      <dgm:prSet presAssocID="{E647F783-7EB1-46AE-BDCB-60F92A2BA2D1}" presName="iconSpace" presStyleCnt="0"/>
      <dgm:spPr/>
    </dgm:pt>
    <dgm:pt modelId="{98930E1F-8E4C-4170-A293-C59AACADFD56}" type="pres">
      <dgm:prSet presAssocID="{E647F783-7EB1-46AE-BDCB-60F92A2BA2D1}" presName="parTx" presStyleLbl="revTx" presStyleIdx="2" presStyleCnt="4" custScaleY="59958" custLinFactNeighborX="0" custLinFactNeighborY="-1460">
        <dgm:presLayoutVars>
          <dgm:chMax val="0"/>
          <dgm:chPref val="0"/>
        </dgm:presLayoutVars>
      </dgm:prSet>
      <dgm:spPr/>
    </dgm:pt>
    <dgm:pt modelId="{6402BF4F-D267-4397-80EC-F37A3AF9B6E1}" type="pres">
      <dgm:prSet presAssocID="{E647F783-7EB1-46AE-BDCB-60F92A2BA2D1}" presName="txSpace" presStyleCnt="0"/>
      <dgm:spPr/>
    </dgm:pt>
    <dgm:pt modelId="{EB22BA23-661E-4EB9-BC05-D59F166845E9}" type="pres">
      <dgm:prSet presAssocID="{E647F783-7EB1-46AE-BDCB-60F92A2BA2D1}" presName="desTx" presStyleLbl="revTx" presStyleIdx="3" presStyleCnt="4" custScaleX="94227" custScaleY="110609" custLinFactNeighborX="9093" custLinFactNeighborY="57268">
        <dgm:presLayoutVars/>
      </dgm:prSet>
      <dgm:spPr/>
    </dgm:pt>
  </dgm:ptLst>
  <dgm:cxnLst>
    <dgm:cxn modelId="{755C9E00-F22B-48CD-97B7-F6D38FB2F76A}" srcId="{E647F783-7EB1-46AE-BDCB-60F92A2BA2D1}" destId="{9FDBD2F3-0D32-4EC2-AB2C-0B50F6B8FEFD}" srcOrd="2" destOrd="0" parTransId="{D97D5862-0D68-496F-AFC4-C5E18E8ADB40}" sibTransId="{6D4929E6-0165-4481-9430-052EDCD85058}"/>
    <dgm:cxn modelId="{93724E44-7A90-41D6-A113-33D1547B9A15}" type="presOf" srcId="{9FDBD2F3-0D32-4EC2-AB2C-0B50F6B8FEFD}" destId="{EB22BA23-661E-4EB9-BC05-D59F166845E9}" srcOrd="0" destOrd="2" presId="urn:microsoft.com/office/officeart/2018/2/layout/IconLabelDescriptionList"/>
    <dgm:cxn modelId="{84BCBE81-328D-4EF3-B227-727D224691EE}" type="presOf" srcId="{107A2D46-AE22-4F15-9CF6-F53A83388EF6}" destId="{FE79C94E-D286-42AC-B1AA-A5F0BEC6B3F9}" srcOrd="0" destOrd="0" presId="urn:microsoft.com/office/officeart/2018/2/layout/IconLabelDescriptionList"/>
    <dgm:cxn modelId="{A6737786-7CA0-4A95-8A8F-1EB792B3708E}" type="presOf" srcId="{E95274B8-74E2-46F4-8D47-EC3634ABF12B}" destId="{EB22BA23-661E-4EB9-BC05-D59F166845E9}" srcOrd="0" destOrd="0" presId="urn:microsoft.com/office/officeart/2018/2/layout/IconLabelDescriptionList"/>
    <dgm:cxn modelId="{708E5F8E-5B95-48B4-AD31-7920396F352B}" srcId="{A590225E-C909-4421-8FCB-D292A1DB5A52}" destId="{E647F783-7EB1-46AE-BDCB-60F92A2BA2D1}" srcOrd="1" destOrd="0" parTransId="{121B5B96-B490-44F7-A0B4-91A36E0F92EB}" sibTransId="{0573E7C9-7807-473A-B964-D890201A3EB2}"/>
    <dgm:cxn modelId="{ACE42F8F-468A-4A88-A11B-05B849DC258F}" type="presOf" srcId="{A590225E-C909-4421-8FCB-D292A1DB5A52}" destId="{58D355B6-B781-4081-865C-6DC4A5A8A22C}" srcOrd="0" destOrd="0" presId="urn:microsoft.com/office/officeart/2018/2/layout/IconLabelDescriptionList"/>
    <dgm:cxn modelId="{B8D65195-E30D-4EA8-9843-268DA8AAE766}" srcId="{A590225E-C909-4421-8FCB-D292A1DB5A52}" destId="{107A2D46-AE22-4F15-9CF6-F53A83388EF6}" srcOrd="0" destOrd="0" parTransId="{869433EB-EB51-4304-9EC7-65107C208C2C}" sibTransId="{C95646C0-BD63-410D-A6D5-78261A37BC33}"/>
    <dgm:cxn modelId="{6EA4BBA1-D25E-4E3C-88F3-7065CF2A387F}" srcId="{E647F783-7EB1-46AE-BDCB-60F92A2BA2D1}" destId="{E95274B8-74E2-46F4-8D47-EC3634ABF12B}" srcOrd="0" destOrd="0" parTransId="{6FA6D437-B91A-4198-AF5C-B3A4D6D81849}" sibTransId="{168BBB51-7555-4733-8ED2-F2B3BAC283A9}"/>
    <dgm:cxn modelId="{5A5092A7-0BE9-48A0-BA26-AF4A876EF55A}" srcId="{E647F783-7EB1-46AE-BDCB-60F92A2BA2D1}" destId="{C6F7DB7F-DF92-4696-ADEC-B9B20CAF83DC}" srcOrd="1" destOrd="0" parTransId="{AD34246F-3471-4581-941C-2F1BD55C6ACE}" sibTransId="{E30F0471-92A4-484B-B06D-E2C61D56B317}"/>
    <dgm:cxn modelId="{C10220B1-BA4B-46CF-B343-7C98CAC72E72}" type="presOf" srcId="{C6F7DB7F-DF92-4696-ADEC-B9B20CAF83DC}" destId="{EB22BA23-661E-4EB9-BC05-D59F166845E9}" srcOrd="0" destOrd="1" presId="urn:microsoft.com/office/officeart/2018/2/layout/IconLabelDescriptionList"/>
    <dgm:cxn modelId="{2F440FEC-EDF0-4AAD-9CCE-F3A602C377CE}" type="presOf" srcId="{E647F783-7EB1-46AE-BDCB-60F92A2BA2D1}" destId="{98930E1F-8E4C-4170-A293-C59AACADFD56}" srcOrd="0" destOrd="0" presId="urn:microsoft.com/office/officeart/2018/2/layout/IconLabelDescriptionList"/>
    <dgm:cxn modelId="{C0437784-E259-44C6-B26F-6BC9C88A0999}" type="presParOf" srcId="{58D355B6-B781-4081-865C-6DC4A5A8A22C}" destId="{546146B8-0C61-4F2D-B74F-C2229D0D17AC}" srcOrd="0" destOrd="0" presId="urn:microsoft.com/office/officeart/2018/2/layout/IconLabelDescriptionList"/>
    <dgm:cxn modelId="{7B2E17DD-8FD3-489C-AC0D-B2CBC8C4E6B9}" type="presParOf" srcId="{546146B8-0C61-4F2D-B74F-C2229D0D17AC}" destId="{738F97E1-1AF3-4E5A-BAED-24A2788BE342}" srcOrd="0" destOrd="0" presId="urn:microsoft.com/office/officeart/2018/2/layout/IconLabelDescriptionList"/>
    <dgm:cxn modelId="{656B4D8E-3E02-4F80-ADFF-D0F22720F561}" type="presParOf" srcId="{546146B8-0C61-4F2D-B74F-C2229D0D17AC}" destId="{5F02FBD7-7D8F-478D-84D9-40955EE3FAD2}" srcOrd="1" destOrd="0" presId="urn:microsoft.com/office/officeart/2018/2/layout/IconLabelDescriptionList"/>
    <dgm:cxn modelId="{4FA53ECB-FFF1-4FF9-8824-BEC4EDCC40E6}" type="presParOf" srcId="{546146B8-0C61-4F2D-B74F-C2229D0D17AC}" destId="{FE79C94E-D286-42AC-B1AA-A5F0BEC6B3F9}" srcOrd="2" destOrd="0" presId="urn:microsoft.com/office/officeart/2018/2/layout/IconLabelDescriptionList"/>
    <dgm:cxn modelId="{0412E430-EAF0-4041-87BF-E7FB63016A79}" type="presParOf" srcId="{546146B8-0C61-4F2D-B74F-C2229D0D17AC}" destId="{99960C4C-01DD-4453-8689-9B735B56E058}" srcOrd="3" destOrd="0" presId="urn:microsoft.com/office/officeart/2018/2/layout/IconLabelDescriptionList"/>
    <dgm:cxn modelId="{0CB1DDE0-FC8A-490A-A9C5-06FC9CF411D9}" type="presParOf" srcId="{546146B8-0C61-4F2D-B74F-C2229D0D17AC}" destId="{DFF5E9AA-12CD-42D2-BE58-AB6CE35263BC}" srcOrd="4" destOrd="0" presId="urn:microsoft.com/office/officeart/2018/2/layout/IconLabelDescriptionList"/>
    <dgm:cxn modelId="{052E2832-EF97-4A63-AB1F-B46FA50BED95}" type="presParOf" srcId="{58D355B6-B781-4081-865C-6DC4A5A8A22C}" destId="{69F3E9DD-A487-4F76-B5A1-D81757CA9246}" srcOrd="1" destOrd="0" presId="urn:microsoft.com/office/officeart/2018/2/layout/IconLabelDescriptionList"/>
    <dgm:cxn modelId="{D836EA8E-4CEC-4D88-B031-97058CC38C52}" type="presParOf" srcId="{58D355B6-B781-4081-865C-6DC4A5A8A22C}" destId="{A33E9D1D-E578-4F69-95B9-1836FC306C20}" srcOrd="2" destOrd="0" presId="urn:microsoft.com/office/officeart/2018/2/layout/IconLabelDescriptionList"/>
    <dgm:cxn modelId="{C02C7D91-AB1D-4077-98EF-5923777842F5}" type="presParOf" srcId="{A33E9D1D-E578-4F69-95B9-1836FC306C20}" destId="{34CF88B4-51C7-42CD-A69B-85C82645683E}" srcOrd="0" destOrd="0" presId="urn:microsoft.com/office/officeart/2018/2/layout/IconLabelDescriptionList"/>
    <dgm:cxn modelId="{76B3736E-8240-4BEC-90BE-7E4548A8D796}" type="presParOf" srcId="{A33E9D1D-E578-4F69-95B9-1836FC306C20}" destId="{6767EF22-5EE0-4CAC-859A-9EAD65A9C8D9}" srcOrd="1" destOrd="0" presId="urn:microsoft.com/office/officeart/2018/2/layout/IconLabelDescriptionList"/>
    <dgm:cxn modelId="{3B36A04B-E9F3-4E05-84A2-4E8A35895A56}" type="presParOf" srcId="{A33E9D1D-E578-4F69-95B9-1836FC306C20}" destId="{98930E1F-8E4C-4170-A293-C59AACADFD56}" srcOrd="2" destOrd="0" presId="urn:microsoft.com/office/officeart/2018/2/layout/IconLabelDescriptionList"/>
    <dgm:cxn modelId="{23978C87-ED76-490F-B954-EF7381CAA2C2}" type="presParOf" srcId="{A33E9D1D-E578-4F69-95B9-1836FC306C20}" destId="{6402BF4F-D267-4397-80EC-F37A3AF9B6E1}" srcOrd="3" destOrd="0" presId="urn:microsoft.com/office/officeart/2018/2/layout/IconLabelDescriptionList"/>
    <dgm:cxn modelId="{0560D4DB-6E1E-437C-9FF5-7007FA87F866}" type="presParOf" srcId="{A33E9D1D-E578-4F69-95B9-1836FC306C20}" destId="{EB22BA23-661E-4EB9-BC05-D59F166845E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44BEF6-8FC9-4623-BD78-152F7B053EC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6E014A-F269-4DFF-B886-0E952902D6CE}">
      <dgm:prSet/>
      <dgm:spPr/>
      <dgm:t>
        <a:bodyPr/>
        <a:lstStyle/>
        <a:p>
          <a:r>
            <a:rPr lang="en-GB"/>
            <a:t>The platform should be user-friendly and easy for therapists and parents to use.</a:t>
          </a:r>
          <a:endParaRPr lang="en-US"/>
        </a:p>
      </dgm:t>
    </dgm:pt>
    <dgm:pt modelId="{9C02ADFF-FBD0-4293-8817-39A287CB1C98}" type="parTrans" cxnId="{4560FAB7-33F5-4C0B-B442-DFA48C239C60}">
      <dgm:prSet/>
      <dgm:spPr/>
      <dgm:t>
        <a:bodyPr/>
        <a:lstStyle/>
        <a:p>
          <a:endParaRPr lang="en-US"/>
        </a:p>
      </dgm:t>
    </dgm:pt>
    <dgm:pt modelId="{2FD415B7-4D43-4B9E-8904-D8AD7596883C}" type="sibTrans" cxnId="{4560FAB7-33F5-4C0B-B442-DFA48C239C60}">
      <dgm:prSet/>
      <dgm:spPr/>
      <dgm:t>
        <a:bodyPr/>
        <a:lstStyle/>
        <a:p>
          <a:endParaRPr lang="en-US"/>
        </a:p>
      </dgm:t>
    </dgm:pt>
    <dgm:pt modelId="{0FC14CE3-5367-4A5C-A60E-B48A7B58DD4E}">
      <dgm:prSet/>
      <dgm:spPr/>
      <dgm:t>
        <a:bodyPr/>
        <a:lstStyle/>
        <a:p>
          <a:r>
            <a:rPr lang="en-GB"/>
            <a:t>System should have Age-appropriate visuals and interactive elements and Age-appropriate and difficulty-based testing.</a:t>
          </a:r>
          <a:endParaRPr lang="en-US"/>
        </a:p>
      </dgm:t>
    </dgm:pt>
    <dgm:pt modelId="{B248C11E-D7E5-4E26-AACF-D00795CC3269}" type="parTrans" cxnId="{D0DFEDF3-9BE3-4528-A42A-D1B410D75F15}">
      <dgm:prSet/>
      <dgm:spPr/>
      <dgm:t>
        <a:bodyPr/>
        <a:lstStyle/>
        <a:p>
          <a:endParaRPr lang="en-US"/>
        </a:p>
      </dgm:t>
    </dgm:pt>
    <dgm:pt modelId="{C3B357B8-D5C4-434D-BF3A-A679545B70DE}" type="sibTrans" cxnId="{D0DFEDF3-9BE3-4528-A42A-D1B410D75F15}">
      <dgm:prSet/>
      <dgm:spPr/>
      <dgm:t>
        <a:bodyPr/>
        <a:lstStyle/>
        <a:p>
          <a:endParaRPr lang="en-US"/>
        </a:p>
      </dgm:t>
    </dgm:pt>
    <dgm:pt modelId="{4541CC30-0816-4CF9-8E1C-20D9336E4CC5}">
      <dgm:prSet/>
      <dgm:spPr/>
      <dgm:t>
        <a:bodyPr/>
        <a:lstStyle/>
        <a:p>
          <a:r>
            <a:rPr lang="en-GB"/>
            <a:t>Customizable profiles for each child, including personal details and speech development history</a:t>
          </a:r>
          <a:endParaRPr lang="en-US"/>
        </a:p>
      </dgm:t>
    </dgm:pt>
    <dgm:pt modelId="{34427A8E-3DBB-443B-A41C-CAAB64E21495}" type="parTrans" cxnId="{A0CEE037-337F-4C75-9815-7D55CB97F3BF}">
      <dgm:prSet/>
      <dgm:spPr/>
      <dgm:t>
        <a:bodyPr/>
        <a:lstStyle/>
        <a:p>
          <a:endParaRPr lang="en-US"/>
        </a:p>
      </dgm:t>
    </dgm:pt>
    <dgm:pt modelId="{928CB097-DD18-4BFD-8158-23824A5BEAD7}" type="sibTrans" cxnId="{A0CEE037-337F-4C75-9815-7D55CB97F3BF}">
      <dgm:prSet/>
      <dgm:spPr/>
      <dgm:t>
        <a:bodyPr/>
        <a:lstStyle/>
        <a:p>
          <a:endParaRPr lang="en-US"/>
        </a:p>
      </dgm:t>
    </dgm:pt>
    <dgm:pt modelId="{5F82B119-B0ED-4995-9DBA-F2E4D3474674}" type="pres">
      <dgm:prSet presAssocID="{3144BEF6-8FC9-4623-BD78-152F7B053ECA}" presName="diagram" presStyleCnt="0">
        <dgm:presLayoutVars>
          <dgm:dir/>
          <dgm:resizeHandles val="exact"/>
        </dgm:presLayoutVars>
      </dgm:prSet>
      <dgm:spPr/>
    </dgm:pt>
    <dgm:pt modelId="{B3B1BFC4-791E-40D6-9568-3E28FF0E20BC}" type="pres">
      <dgm:prSet presAssocID="{796E014A-F269-4DFF-B886-0E952902D6CE}" presName="node" presStyleLbl="node1" presStyleIdx="0" presStyleCnt="3">
        <dgm:presLayoutVars>
          <dgm:bulletEnabled val="1"/>
        </dgm:presLayoutVars>
      </dgm:prSet>
      <dgm:spPr/>
    </dgm:pt>
    <dgm:pt modelId="{47A75C44-8DA7-4DB8-985D-B645049FD18C}" type="pres">
      <dgm:prSet presAssocID="{2FD415B7-4D43-4B9E-8904-D8AD7596883C}" presName="sibTrans" presStyleLbl="sibTrans2D1" presStyleIdx="0" presStyleCnt="2"/>
      <dgm:spPr/>
    </dgm:pt>
    <dgm:pt modelId="{74E7FD6D-79EE-4DC6-AE87-8FF19D2601A0}" type="pres">
      <dgm:prSet presAssocID="{2FD415B7-4D43-4B9E-8904-D8AD7596883C}" presName="connectorText" presStyleLbl="sibTrans2D1" presStyleIdx="0" presStyleCnt="2"/>
      <dgm:spPr/>
    </dgm:pt>
    <dgm:pt modelId="{65415C90-D478-4616-A3B6-B074276A2EC7}" type="pres">
      <dgm:prSet presAssocID="{0FC14CE3-5367-4A5C-A60E-B48A7B58DD4E}" presName="node" presStyleLbl="node1" presStyleIdx="1" presStyleCnt="3">
        <dgm:presLayoutVars>
          <dgm:bulletEnabled val="1"/>
        </dgm:presLayoutVars>
      </dgm:prSet>
      <dgm:spPr/>
    </dgm:pt>
    <dgm:pt modelId="{B597C056-19A2-4F30-860C-372DB54EAF5D}" type="pres">
      <dgm:prSet presAssocID="{C3B357B8-D5C4-434D-BF3A-A679545B70DE}" presName="sibTrans" presStyleLbl="sibTrans2D1" presStyleIdx="1" presStyleCnt="2"/>
      <dgm:spPr/>
    </dgm:pt>
    <dgm:pt modelId="{B90D3C53-63B4-4E07-A2FE-DCC4AE7609BB}" type="pres">
      <dgm:prSet presAssocID="{C3B357B8-D5C4-434D-BF3A-A679545B70DE}" presName="connectorText" presStyleLbl="sibTrans2D1" presStyleIdx="1" presStyleCnt="2"/>
      <dgm:spPr/>
    </dgm:pt>
    <dgm:pt modelId="{901490B4-2015-4A9B-9CE6-3BDDE7EB36C4}" type="pres">
      <dgm:prSet presAssocID="{4541CC30-0816-4CF9-8E1C-20D9336E4CC5}" presName="node" presStyleLbl="node1" presStyleIdx="2" presStyleCnt="3">
        <dgm:presLayoutVars>
          <dgm:bulletEnabled val="1"/>
        </dgm:presLayoutVars>
      </dgm:prSet>
      <dgm:spPr/>
    </dgm:pt>
  </dgm:ptLst>
  <dgm:cxnLst>
    <dgm:cxn modelId="{18108D0B-C47F-4CE6-BC79-4C2CF7C9F0A0}" type="presOf" srcId="{C3B357B8-D5C4-434D-BF3A-A679545B70DE}" destId="{B90D3C53-63B4-4E07-A2FE-DCC4AE7609BB}" srcOrd="1" destOrd="0" presId="urn:microsoft.com/office/officeart/2005/8/layout/process5"/>
    <dgm:cxn modelId="{A0CEE037-337F-4C75-9815-7D55CB97F3BF}" srcId="{3144BEF6-8FC9-4623-BD78-152F7B053ECA}" destId="{4541CC30-0816-4CF9-8E1C-20D9336E4CC5}" srcOrd="2" destOrd="0" parTransId="{34427A8E-3DBB-443B-A41C-CAAB64E21495}" sibTransId="{928CB097-DD18-4BFD-8158-23824A5BEAD7}"/>
    <dgm:cxn modelId="{4973F85E-FEFB-48D2-BD76-1D849BD7293F}" type="presOf" srcId="{4541CC30-0816-4CF9-8E1C-20D9336E4CC5}" destId="{901490B4-2015-4A9B-9CE6-3BDDE7EB36C4}" srcOrd="0" destOrd="0" presId="urn:microsoft.com/office/officeart/2005/8/layout/process5"/>
    <dgm:cxn modelId="{E0B7B16A-0E2E-4CCA-8E6A-EC6CACAD9255}" type="presOf" srcId="{0FC14CE3-5367-4A5C-A60E-B48A7B58DD4E}" destId="{65415C90-D478-4616-A3B6-B074276A2EC7}" srcOrd="0" destOrd="0" presId="urn:microsoft.com/office/officeart/2005/8/layout/process5"/>
    <dgm:cxn modelId="{05D67950-7CE2-421F-A8A7-934DD713C87F}" type="presOf" srcId="{2FD415B7-4D43-4B9E-8904-D8AD7596883C}" destId="{47A75C44-8DA7-4DB8-985D-B645049FD18C}" srcOrd="0" destOrd="0" presId="urn:microsoft.com/office/officeart/2005/8/layout/process5"/>
    <dgm:cxn modelId="{187B6D75-7CE5-4D3A-AF85-A39FCCAD350D}" type="presOf" srcId="{C3B357B8-D5C4-434D-BF3A-A679545B70DE}" destId="{B597C056-19A2-4F30-860C-372DB54EAF5D}" srcOrd="0" destOrd="0" presId="urn:microsoft.com/office/officeart/2005/8/layout/process5"/>
    <dgm:cxn modelId="{FB97B779-4273-40DB-ACD3-CAED306C805C}" type="presOf" srcId="{796E014A-F269-4DFF-B886-0E952902D6CE}" destId="{B3B1BFC4-791E-40D6-9568-3E28FF0E20BC}" srcOrd="0" destOrd="0" presId="urn:microsoft.com/office/officeart/2005/8/layout/process5"/>
    <dgm:cxn modelId="{925FBFB7-6F0B-406A-B948-8138AC974BC3}" type="presOf" srcId="{2FD415B7-4D43-4B9E-8904-D8AD7596883C}" destId="{74E7FD6D-79EE-4DC6-AE87-8FF19D2601A0}" srcOrd="1" destOrd="0" presId="urn:microsoft.com/office/officeart/2005/8/layout/process5"/>
    <dgm:cxn modelId="{4560FAB7-33F5-4C0B-B442-DFA48C239C60}" srcId="{3144BEF6-8FC9-4623-BD78-152F7B053ECA}" destId="{796E014A-F269-4DFF-B886-0E952902D6CE}" srcOrd="0" destOrd="0" parTransId="{9C02ADFF-FBD0-4293-8817-39A287CB1C98}" sibTransId="{2FD415B7-4D43-4B9E-8904-D8AD7596883C}"/>
    <dgm:cxn modelId="{CBC2BEC0-FEC2-4B6C-AD3C-BEC7B01B6ABB}" type="presOf" srcId="{3144BEF6-8FC9-4623-BD78-152F7B053ECA}" destId="{5F82B119-B0ED-4995-9DBA-F2E4D3474674}" srcOrd="0" destOrd="0" presId="urn:microsoft.com/office/officeart/2005/8/layout/process5"/>
    <dgm:cxn modelId="{D0DFEDF3-9BE3-4528-A42A-D1B410D75F15}" srcId="{3144BEF6-8FC9-4623-BD78-152F7B053ECA}" destId="{0FC14CE3-5367-4A5C-A60E-B48A7B58DD4E}" srcOrd="1" destOrd="0" parTransId="{B248C11E-D7E5-4E26-AACF-D00795CC3269}" sibTransId="{C3B357B8-D5C4-434D-BF3A-A679545B70DE}"/>
    <dgm:cxn modelId="{60A83E8F-8E23-4153-99E5-F4B01A6A9F45}" type="presParOf" srcId="{5F82B119-B0ED-4995-9DBA-F2E4D3474674}" destId="{B3B1BFC4-791E-40D6-9568-3E28FF0E20BC}" srcOrd="0" destOrd="0" presId="urn:microsoft.com/office/officeart/2005/8/layout/process5"/>
    <dgm:cxn modelId="{02B04CA1-2E73-4149-B124-F14053D79DD2}" type="presParOf" srcId="{5F82B119-B0ED-4995-9DBA-F2E4D3474674}" destId="{47A75C44-8DA7-4DB8-985D-B645049FD18C}" srcOrd="1" destOrd="0" presId="urn:microsoft.com/office/officeart/2005/8/layout/process5"/>
    <dgm:cxn modelId="{A4BDCD27-987D-4BA2-BB98-5C23D8B84F77}" type="presParOf" srcId="{47A75C44-8DA7-4DB8-985D-B645049FD18C}" destId="{74E7FD6D-79EE-4DC6-AE87-8FF19D2601A0}" srcOrd="0" destOrd="0" presId="urn:microsoft.com/office/officeart/2005/8/layout/process5"/>
    <dgm:cxn modelId="{A8F48FB0-692E-4E09-9D15-8B969E6D3A6B}" type="presParOf" srcId="{5F82B119-B0ED-4995-9DBA-F2E4D3474674}" destId="{65415C90-D478-4616-A3B6-B074276A2EC7}" srcOrd="2" destOrd="0" presId="urn:microsoft.com/office/officeart/2005/8/layout/process5"/>
    <dgm:cxn modelId="{DC4ACDC5-CF7D-48AB-AF02-33DD215E1B03}" type="presParOf" srcId="{5F82B119-B0ED-4995-9DBA-F2E4D3474674}" destId="{B597C056-19A2-4F30-860C-372DB54EAF5D}" srcOrd="3" destOrd="0" presId="urn:microsoft.com/office/officeart/2005/8/layout/process5"/>
    <dgm:cxn modelId="{F67EAB64-FB43-4770-BB36-99FF35EB1130}" type="presParOf" srcId="{B597C056-19A2-4F30-860C-372DB54EAF5D}" destId="{B90D3C53-63B4-4E07-A2FE-DCC4AE7609BB}" srcOrd="0" destOrd="0" presId="urn:microsoft.com/office/officeart/2005/8/layout/process5"/>
    <dgm:cxn modelId="{9AE6A262-7BCB-40AD-B312-5606399E4266}" type="presParOf" srcId="{5F82B119-B0ED-4995-9DBA-F2E4D3474674}" destId="{901490B4-2015-4A9B-9CE6-3BDDE7EB36C4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E1DD1D-A7DD-4411-8D62-77BBBE5537F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47EF237-372E-4FF5-823A-2A79EF28D426}">
      <dgm:prSet/>
      <dgm:spPr/>
      <dgm:t>
        <a:bodyPr/>
        <a:lstStyle/>
        <a:p>
          <a:pPr>
            <a:defRPr cap="all"/>
          </a:pPr>
          <a:r>
            <a:rPr lang="en-GB"/>
            <a:t>The system should be secure and protect the data collected.</a:t>
          </a:r>
          <a:endParaRPr lang="en-US"/>
        </a:p>
      </dgm:t>
    </dgm:pt>
    <dgm:pt modelId="{D6F831F6-EE95-4701-BD45-174A1F18A728}" type="parTrans" cxnId="{ED6AD98B-11B5-4272-9255-16E8F6AB3BCE}">
      <dgm:prSet/>
      <dgm:spPr/>
      <dgm:t>
        <a:bodyPr/>
        <a:lstStyle/>
        <a:p>
          <a:endParaRPr lang="en-US"/>
        </a:p>
      </dgm:t>
    </dgm:pt>
    <dgm:pt modelId="{A6C6EC9E-24E4-4F68-B575-C6BC22F6E046}" type="sibTrans" cxnId="{ED6AD98B-11B5-4272-9255-16E8F6AB3BCE}">
      <dgm:prSet/>
      <dgm:spPr/>
      <dgm:t>
        <a:bodyPr/>
        <a:lstStyle/>
        <a:p>
          <a:endParaRPr lang="en-US"/>
        </a:p>
      </dgm:t>
    </dgm:pt>
    <dgm:pt modelId="{54F8C7FE-B2C7-406B-9161-3F89C6DE9FBE}">
      <dgm:prSet/>
      <dgm:spPr/>
      <dgm:t>
        <a:bodyPr/>
        <a:lstStyle/>
        <a:p>
          <a:pPr>
            <a:defRPr cap="all"/>
          </a:pPr>
          <a:r>
            <a:rPr lang="en-GB"/>
            <a:t>The system should be reliable and maintain a high level of accuracy.</a:t>
          </a:r>
          <a:endParaRPr lang="en-US"/>
        </a:p>
      </dgm:t>
    </dgm:pt>
    <dgm:pt modelId="{1DC24BC1-C235-4AF4-878B-A68F7EC4A132}" type="parTrans" cxnId="{E70F16B5-14DE-4356-8356-4D85376CAC86}">
      <dgm:prSet/>
      <dgm:spPr/>
      <dgm:t>
        <a:bodyPr/>
        <a:lstStyle/>
        <a:p>
          <a:endParaRPr lang="en-US"/>
        </a:p>
      </dgm:t>
    </dgm:pt>
    <dgm:pt modelId="{1EE6BBAE-C1C1-4652-AE8A-3D06870F5495}" type="sibTrans" cxnId="{E70F16B5-14DE-4356-8356-4D85376CAC86}">
      <dgm:prSet/>
      <dgm:spPr/>
      <dgm:t>
        <a:bodyPr/>
        <a:lstStyle/>
        <a:p>
          <a:endParaRPr lang="en-US"/>
        </a:p>
      </dgm:t>
    </dgm:pt>
    <dgm:pt modelId="{B9486A96-E24C-475A-9A15-332A90ED863D}">
      <dgm:prSet/>
      <dgm:spPr/>
      <dgm:t>
        <a:bodyPr/>
        <a:lstStyle/>
        <a:p>
          <a:pPr>
            <a:defRPr cap="all"/>
          </a:pPr>
          <a:r>
            <a:rPr lang="en-GB"/>
            <a:t>The system should have high user satisfaction and ease of use.</a:t>
          </a:r>
          <a:endParaRPr lang="en-US"/>
        </a:p>
      </dgm:t>
    </dgm:pt>
    <dgm:pt modelId="{D7376EDB-36F0-41F8-A9AE-B6B6A2F629E1}" type="parTrans" cxnId="{E415EE0E-C45A-421A-BE44-2CBBC830B542}">
      <dgm:prSet/>
      <dgm:spPr/>
      <dgm:t>
        <a:bodyPr/>
        <a:lstStyle/>
        <a:p>
          <a:endParaRPr lang="en-US"/>
        </a:p>
      </dgm:t>
    </dgm:pt>
    <dgm:pt modelId="{4AD549B0-E315-48A8-B651-74C47C2FFB27}" type="sibTrans" cxnId="{E415EE0E-C45A-421A-BE44-2CBBC830B542}">
      <dgm:prSet/>
      <dgm:spPr/>
      <dgm:t>
        <a:bodyPr/>
        <a:lstStyle/>
        <a:p>
          <a:endParaRPr lang="en-US"/>
        </a:p>
      </dgm:t>
    </dgm:pt>
    <dgm:pt modelId="{6AD89677-6193-48C2-AF8A-EC7254AB2D15}" type="pres">
      <dgm:prSet presAssocID="{F8E1DD1D-A7DD-4411-8D62-77BBBE5537FC}" presName="root" presStyleCnt="0">
        <dgm:presLayoutVars>
          <dgm:dir/>
          <dgm:resizeHandles val="exact"/>
        </dgm:presLayoutVars>
      </dgm:prSet>
      <dgm:spPr/>
    </dgm:pt>
    <dgm:pt modelId="{1960062F-A4E7-4FCC-A733-73287E767186}" type="pres">
      <dgm:prSet presAssocID="{347EF237-372E-4FF5-823A-2A79EF28D426}" presName="compNode" presStyleCnt="0"/>
      <dgm:spPr/>
    </dgm:pt>
    <dgm:pt modelId="{C9A28DA4-5822-469E-83E4-D56D12DD4AA5}" type="pres">
      <dgm:prSet presAssocID="{347EF237-372E-4FF5-823A-2A79EF28D42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94CBA3-41FB-4CBE-99EB-3857EC336605}" type="pres">
      <dgm:prSet presAssocID="{347EF237-372E-4FF5-823A-2A79EF28D4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665006E-89F2-47E2-867A-BDEA301ADE25}" type="pres">
      <dgm:prSet presAssocID="{347EF237-372E-4FF5-823A-2A79EF28D426}" presName="spaceRect" presStyleCnt="0"/>
      <dgm:spPr/>
    </dgm:pt>
    <dgm:pt modelId="{79FF0DFF-85F9-4E30-8218-E4AD56C6B9E8}" type="pres">
      <dgm:prSet presAssocID="{347EF237-372E-4FF5-823A-2A79EF28D426}" presName="textRect" presStyleLbl="revTx" presStyleIdx="0" presStyleCnt="3">
        <dgm:presLayoutVars>
          <dgm:chMax val="1"/>
          <dgm:chPref val="1"/>
        </dgm:presLayoutVars>
      </dgm:prSet>
      <dgm:spPr/>
    </dgm:pt>
    <dgm:pt modelId="{72D0251B-3CC4-4570-9B13-20C0FF8F4C34}" type="pres">
      <dgm:prSet presAssocID="{A6C6EC9E-24E4-4F68-B575-C6BC22F6E046}" presName="sibTrans" presStyleCnt="0"/>
      <dgm:spPr/>
    </dgm:pt>
    <dgm:pt modelId="{6ADAF9EC-D3D8-4B5F-9F63-923054C91EF2}" type="pres">
      <dgm:prSet presAssocID="{54F8C7FE-B2C7-406B-9161-3F89C6DE9FBE}" presName="compNode" presStyleCnt="0"/>
      <dgm:spPr/>
    </dgm:pt>
    <dgm:pt modelId="{241DE19D-796C-43C2-95B0-E79B3906A2FB}" type="pres">
      <dgm:prSet presAssocID="{54F8C7FE-B2C7-406B-9161-3F89C6DE9FB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6D18D25-C769-4940-A805-202648AB2659}" type="pres">
      <dgm:prSet presAssocID="{54F8C7FE-B2C7-406B-9161-3F89C6DE9FB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DBB5B8C-984D-4E94-9CA9-F80092C4F25E}" type="pres">
      <dgm:prSet presAssocID="{54F8C7FE-B2C7-406B-9161-3F89C6DE9FBE}" presName="spaceRect" presStyleCnt="0"/>
      <dgm:spPr/>
    </dgm:pt>
    <dgm:pt modelId="{86CA5C53-637C-479A-B7F2-A57363909D76}" type="pres">
      <dgm:prSet presAssocID="{54F8C7FE-B2C7-406B-9161-3F89C6DE9FBE}" presName="textRect" presStyleLbl="revTx" presStyleIdx="1" presStyleCnt="3">
        <dgm:presLayoutVars>
          <dgm:chMax val="1"/>
          <dgm:chPref val="1"/>
        </dgm:presLayoutVars>
      </dgm:prSet>
      <dgm:spPr/>
    </dgm:pt>
    <dgm:pt modelId="{C219E09A-8F2E-4918-BC82-B4F8D28F0A47}" type="pres">
      <dgm:prSet presAssocID="{1EE6BBAE-C1C1-4652-AE8A-3D06870F5495}" presName="sibTrans" presStyleCnt="0"/>
      <dgm:spPr/>
    </dgm:pt>
    <dgm:pt modelId="{CF4C4C23-6E88-4B00-8B3C-F77C5AB18169}" type="pres">
      <dgm:prSet presAssocID="{B9486A96-E24C-475A-9A15-332A90ED863D}" presName="compNode" presStyleCnt="0"/>
      <dgm:spPr/>
    </dgm:pt>
    <dgm:pt modelId="{2F795D6E-E087-43A1-A326-8F71E152F25C}" type="pres">
      <dgm:prSet presAssocID="{B9486A96-E24C-475A-9A15-332A90ED863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95E59B6-95E4-4B2A-A25B-A0297B1D3C1D}" type="pres">
      <dgm:prSet presAssocID="{B9486A96-E24C-475A-9A15-332A90ED86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74793FF-DEFA-42FE-AA91-9F866B04767B}" type="pres">
      <dgm:prSet presAssocID="{B9486A96-E24C-475A-9A15-332A90ED863D}" presName="spaceRect" presStyleCnt="0"/>
      <dgm:spPr/>
    </dgm:pt>
    <dgm:pt modelId="{0C15E278-4E05-4502-98E7-7C183FDFF32A}" type="pres">
      <dgm:prSet presAssocID="{B9486A96-E24C-475A-9A15-332A90ED86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15EE0E-C45A-421A-BE44-2CBBC830B542}" srcId="{F8E1DD1D-A7DD-4411-8D62-77BBBE5537FC}" destId="{B9486A96-E24C-475A-9A15-332A90ED863D}" srcOrd="2" destOrd="0" parTransId="{D7376EDB-36F0-41F8-A9AE-B6B6A2F629E1}" sibTransId="{4AD549B0-E315-48A8-B651-74C47C2FFB27}"/>
    <dgm:cxn modelId="{A71D1132-0E03-4317-8F11-035AC3B97F51}" type="presOf" srcId="{B9486A96-E24C-475A-9A15-332A90ED863D}" destId="{0C15E278-4E05-4502-98E7-7C183FDFF32A}" srcOrd="0" destOrd="0" presId="urn:microsoft.com/office/officeart/2018/5/layout/IconLeafLabelList"/>
    <dgm:cxn modelId="{ED6AD98B-11B5-4272-9255-16E8F6AB3BCE}" srcId="{F8E1DD1D-A7DD-4411-8D62-77BBBE5537FC}" destId="{347EF237-372E-4FF5-823A-2A79EF28D426}" srcOrd="0" destOrd="0" parTransId="{D6F831F6-EE95-4701-BD45-174A1F18A728}" sibTransId="{A6C6EC9E-24E4-4F68-B575-C6BC22F6E046}"/>
    <dgm:cxn modelId="{DB74689C-03BB-4528-AE5E-F9DAA950D49C}" type="presOf" srcId="{F8E1DD1D-A7DD-4411-8D62-77BBBE5537FC}" destId="{6AD89677-6193-48C2-AF8A-EC7254AB2D15}" srcOrd="0" destOrd="0" presId="urn:microsoft.com/office/officeart/2018/5/layout/IconLeafLabelList"/>
    <dgm:cxn modelId="{E70F16B5-14DE-4356-8356-4D85376CAC86}" srcId="{F8E1DD1D-A7DD-4411-8D62-77BBBE5537FC}" destId="{54F8C7FE-B2C7-406B-9161-3F89C6DE9FBE}" srcOrd="1" destOrd="0" parTransId="{1DC24BC1-C235-4AF4-878B-A68F7EC4A132}" sibTransId="{1EE6BBAE-C1C1-4652-AE8A-3D06870F5495}"/>
    <dgm:cxn modelId="{71437BBF-6DE6-47C9-AA9F-20CDADD07F0D}" type="presOf" srcId="{347EF237-372E-4FF5-823A-2A79EF28D426}" destId="{79FF0DFF-85F9-4E30-8218-E4AD56C6B9E8}" srcOrd="0" destOrd="0" presId="urn:microsoft.com/office/officeart/2018/5/layout/IconLeafLabelList"/>
    <dgm:cxn modelId="{69E05AF4-8C21-46A0-AD83-11F288D6CB31}" type="presOf" srcId="{54F8C7FE-B2C7-406B-9161-3F89C6DE9FBE}" destId="{86CA5C53-637C-479A-B7F2-A57363909D76}" srcOrd="0" destOrd="0" presId="urn:microsoft.com/office/officeart/2018/5/layout/IconLeafLabelList"/>
    <dgm:cxn modelId="{C560127A-7B38-4B67-A853-5C419687A89F}" type="presParOf" srcId="{6AD89677-6193-48C2-AF8A-EC7254AB2D15}" destId="{1960062F-A4E7-4FCC-A733-73287E767186}" srcOrd="0" destOrd="0" presId="urn:microsoft.com/office/officeart/2018/5/layout/IconLeafLabelList"/>
    <dgm:cxn modelId="{30910340-2DE1-4BB7-A155-FFC139D80BF8}" type="presParOf" srcId="{1960062F-A4E7-4FCC-A733-73287E767186}" destId="{C9A28DA4-5822-469E-83E4-D56D12DD4AA5}" srcOrd="0" destOrd="0" presId="urn:microsoft.com/office/officeart/2018/5/layout/IconLeafLabelList"/>
    <dgm:cxn modelId="{BF426947-3432-4BED-A023-AB6611D63B93}" type="presParOf" srcId="{1960062F-A4E7-4FCC-A733-73287E767186}" destId="{1694CBA3-41FB-4CBE-99EB-3857EC336605}" srcOrd="1" destOrd="0" presId="urn:microsoft.com/office/officeart/2018/5/layout/IconLeafLabelList"/>
    <dgm:cxn modelId="{46C8E80B-C687-4B7E-9EBA-2B1893A34893}" type="presParOf" srcId="{1960062F-A4E7-4FCC-A733-73287E767186}" destId="{3665006E-89F2-47E2-867A-BDEA301ADE25}" srcOrd="2" destOrd="0" presId="urn:microsoft.com/office/officeart/2018/5/layout/IconLeafLabelList"/>
    <dgm:cxn modelId="{CE369E64-597C-4AFC-807F-2D46AFC17E2D}" type="presParOf" srcId="{1960062F-A4E7-4FCC-A733-73287E767186}" destId="{79FF0DFF-85F9-4E30-8218-E4AD56C6B9E8}" srcOrd="3" destOrd="0" presId="urn:microsoft.com/office/officeart/2018/5/layout/IconLeafLabelList"/>
    <dgm:cxn modelId="{51A35E0A-3B4E-461E-A10A-DB1074216FC7}" type="presParOf" srcId="{6AD89677-6193-48C2-AF8A-EC7254AB2D15}" destId="{72D0251B-3CC4-4570-9B13-20C0FF8F4C34}" srcOrd="1" destOrd="0" presId="urn:microsoft.com/office/officeart/2018/5/layout/IconLeafLabelList"/>
    <dgm:cxn modelId="{D18ABD46-5DB0-49B9-A380-218AF1CD861A}" type="presParOf" srcId="{6AD89677-6193-48C2-AF8A-EC7254AB2D15}" destId="{6ADAF9EC-D3D8-4B5F-9F63-923054C91EF2}" srcOrd="2" destOrd="0" presId="urn:microsoft.com/office/officeart/2018/5/layout/IconLeafLabelList"/>
    <dgm:cxn modelId="{5E053C0C-F059-4899-98C8-3AD38874198A}" type="presParOf" srcId="{6ADAF9EC-D3D8-4B5F-9F63-923054C91EF2}" destId="{241DE19D-796C-43C2-95B0-E79B3906A2FB}" srcOrd="0" destOrd="0" presId="urn:microsoft.com/office/officeart/2018/5/layout/IconLeafLabelList"/>
    <dgm:cxn modelId="{A00E4084-5F65-4A13-A0FB-8BC271D772E0}" type="presParOf" srcId="{6ADAF9EC-D3D8-4B5F-9F63-923054C91EF2}" destId="{B6D18D25-C769-4940-A805-202648AB2659}" srcOrd="1" destOrd="0" presId="urn:microsoft.com/office/officeart/2018/5/layout/IconLeafLabelList"/>
    <dgm:cxn modelId="{B56C5E00-0AB4-43B3-996B-D891F61B770D}" type="presParOf" srcId="{6ADAF9EC-D3D8-4B5F-9F63-923054C91EF2}" destId="{6DBB5B8C-984D-4E94-9CA9-F80092C4F25E}" srcOrd="2" destOrd="0" presId="urn:microsoft.com/office/officeart/2018/5/layout/IconLeafLabelList"/>
    <dgm:cxn modelId="{D2981C88-18F7-4FA9-8A52-2A6881160421}" type="presParOf" srcId="{6ADAF9EC-D3D8-4B5F-9F63-923054C91EF2}" destId="{86CA5C53-637C-479A-B7F2-A57363909D76}" srcOrd="3" destOrd="0" presId="urn:microsoft.com/office/officeart/2018/5/layout/IconLeafLabelList"/>
    <dgm:cxn modelId="{E1AC5F9E-13C7-49B3-B619-3C382EFFBA1D}" type="presParOf" srcId="{6AD89677-6193-48C2-AF8A-EC7254AB2D15}" destId="{C219E09A-8F2E-4918-BC82-B4F8D28F0A47}" srcOrd="3" destOrd="0" presId="urn:microsoft.com/office/officeart/2018/5/layout/IconLeafLabelList"/>
    <dgm:cxn modelId="{2BC8D634-EF94-44EA-AAF4-7C26F59BFE7D}" type="presParOf" srcId="{6AD89677-6193-48C2-AF8A-EC7254AB2D15}" destId="{CF4C4C23-6E88-4B00-8B3C-F77C5AB18169}" srcOrd="4" destOrd="0" presId="urn:microsoft.com/office/officeart/2018/5/layout/IconLeafLabelList"/>
    <dgm:cxn modelId="{AB3BF45F-B9C5-4822-99DA-8510DA9896B1}" type="presParOf" srcId="{CF4C4C23-6E88-4B00-8B3C-F77C5AB18169}" destId="{2F795D6E-E087-43A1-A326-8F71E152F25C}" srcOrd="0" destOrd="0" presId="urn:microsoft.com/office/officeart/2018/5/layout/IconLeafLabelList"/>
    <dgm:cxn modelId="{4289AF55-F440-4125-95E2-2D17F71A549E}" type="presParOf" srcId="{CF4C4C23-6E88-4B00-8B3C-F77C5AB18169}" destId="{195E59B6-95E4-4B2A-A25B-A0297B1D3C1D}" srcOrd="1" destOrd="0" presId="urn:microsoft.com/office/officeart/2018/5/layout/IconLeafLabelList"/>
    <dgm:cxn modelId="{F7B5B16C-A312-4869-9414-353B5672DBBF}" type="presParOf" srcId="{CF4C4C23-6E88-4B00-8B3C-F77C5AB18169}" destId="{774793FF-DEFA-42FE-AA91-9F866B04767B}" srcOrd="2" destOrd="0" presId="urn:microsoft.com/office/officeart/2018/5/layout/IconLeafLabelList"/>
    <dgm:cxn modelId="{9905EE40-5886-410E-BE0E-4E8661CD0EA8}" type="presParOf" srcId="{CF4C4C23-6E88-4B00-8B3C-F77C5AB18169}" destId="{0C15E278-4E05-4502-98E7-7C183FDFF32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2CF0E8-46F8-4B82-A594-E41D2DFE49B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99B4AA8-EE24-492E-827C-D0C9D61D7866}">
      <dgm:prSet/>
      <dgm:spPr/>
      <dgm:t>
        <a:bodyPr/>
        <a:lstStyle/>
        <a:p>
          <a:r>
            <a:rPr lang="en-US"/>
            <a:t>Most speech therapy apps don't provide customized therapy plans based on  needs.</a:t>
          </a:r>
        </a:p>
      </dgm:t>
    </dgm:pt>
    <dgm:pt modelId="{2F3FB50A-DE32-41E2-AA84-8013CDD5D0C7}" type="parTrans" cxnId="{418D33C8-29CD-4445-9213-0CDF9B5914CD}">
      <dgm:prSet/>
      <dgm:spPr/>
      <dgm:t>
        <a:bodyPr/>
        <a:lstStyle/>
        <a:p>
          <a:endParaRPr lang="en-US"/>
        </a:p>
      </dgm:t>
    </dgm:pt>
    <dgm:pt modelId="{681FA0F7-AAC0-43F6-BF53-B89B893A96D1}" type="sibTrans" cxnId="{418D33C8-29CD-4445-9213-0CDF9B5914CD}">
      <dgm:prSet/>
      <dgm:spPr/>
      <dgm:t>
        <a:bodyPr/>
        <a:lstStyle/>
        <a:p>
          <a:endParaRPr lang="en-US"/>
        </a:p>
      </dgm:t>
    </dgm:pt>
    <dgm:pt modelId="{705EDB49-8135-4428-A728-6389A5DA56B2}">
      <dgm:prSet/>
      <dgm:spPr/>
      <dgm:t>
        <a:bodyPr/>
        <a:lstStyle/>
        <a:p>
          <a:r>
            <a:rPr lang="en-US"/>
            <a:t>There is a lack of integration between customized therapy plans and interactive exercises within a single platform.</a:t>
          </a:r>
        </a:p>
      </dgm:t>
    </dgm:pt>
    <dgm:pt modelId="{E8633AA8-40CA-4731-B71F-702814E43F46}" type="parTrans" cxnId="{D0B9D73A-93D3-40FF-9799-C923D9C76037}">
      <dgm:prSet/>
      <dgm:spPr/>
      <dgm:t>
        <a:bodyPr/>
        <a:lstStyle/>
        <a:p>
          <a:endParaRPr lang="en-US"/>
        </a:p>
      </dgm:t>
    </dgm:pt>
    <dgm:pt modelId="{7D718548-A991-4B19-9B6C-47DB3E78C1AE}" type="sibTrans" cxnId="{D0B9D73A-93D3-40FF-9799-C923D9C76037}">
      <dgm:prSet/>
      <dgm:spPr/>
      <dgm:t>
        <a:bodyPr/>
        <a:lstStyle/>
        <a:p>
          <a:endParaRPr lang="en-US"/>
        </a:p>
      </dgm:t>
    </dgm:pt>
    <dgm:pt modelId="{1BDEC6F1-62A2-4B65-AA78-711F931E4BDE}">
      <dgm:prSet/>
      <dgm:spPr/>
      <dgm:t>
        <a:bodyPr/>
        <a:lstStyle/>
        <a:p>
          <a:r>
            <a:rPr lang="en-US"/>
            <a:t>Many apps do not prioritize user-centric design, which can affect the engagement and effectiveness of therapy</a:t>
          </a:r>
        </a:p>
      </dgm:t>
    </dgm:pt>
    <dgm:pt modelId="{DC99B585-EDBD-47A6-BD7F-24638F55A042}" type="parTrans" cxnId="{13088CE2-EAC6-4C11-BF81-041E77A80100}">
      <dgm:prSet/>
      <dgm:spPr/>
      <dgm:t>
        <a:bodyPr/>
        <a:lstStyle/>
        <a:p>
          <a:endParaRPr lang="en-US"/>
        </a:p>
      </dgm:t>
    </dgm:pt>
    <dgm:pt modelId="{E6515194-33C5-40DA-9A00-12700CF111BA}" type="sibTrans" cxnId="{13088CE2-EAC6-4C11-BF81-041E77A80100}">
      <dgm:prSet/>
      <dgm:spPr/>
      <dgm:t>
        <a:bodyPr/>
        <a:lstStyle/>
        <a:p>
          <a:endParaRPr lang="en-US"/>
        </a:p>
      </dgm:t>
    </dgm:pt>
    <dgm:pt modelId="{76E9F008-3FFA-4424-B327-3AED6707FE4F}" type="pres">
      <dgm:prSet presAssocID="{DC2CF0E8-46F8-4B82-A594-E41D2DFE49BB}" presName="linear" presStyleCnt="0">
        <dgm:presLayoutVars>
          <dgm:animLvl val="lvl"/>
          <dgm:resizeHandles val="exact"/>
        </dgm:presLayoutVars>
      </dgm:prSet>
      <dgm:spPr/>
    </dgm:pt>
    <dgm:pt modelId="{51FE1F8A-E61F-49D2-9E57-44A73F336B2F}" type="pres">
      <dgm:prSet presAssocID="{999B4AA8-EE24-492E-827C-D0C9D61D78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534D7B-682A-4EB7-B96C-134ABF48161D}" type="pres">
      <dgm:prSet presAssocID="{681FA0F7-AAC0-43F6-BF53-B89B893A96D1}" presName="spacer" presStyleCnt="0"/>
      <dgm:spPr/>
    </dgm:pt>
    <dgm:pt modelId="{69C7738A-867B-4BDE-AEA9-406168A58739}" type="pres">
      <dgm:prSet presAssocID="{705EDB49-8135-4428-A728-6389A5DA56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5DEA86-5BC7-4985-AF9B-15B54C0CC8B0}" type="pres">
      <dgm:prSet presAssocID="{7D718548-A991-4B19-9B6C-47DB3E78C1AE}" presName="spacer" presStyleCnt="0"/>
      <dgm:spPr/>
    </dgm:pt>
    <dgm:pt modelId="{4637411D-8A3B-44F8-B973-E9431482EA65}" type="pres">
      <dgm:prSet presAssocID="{1BDEC6F1-62A2-4B65-AA78-711F931E4B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2FD4217-A817-4B6E-B535-7C29BB692319}" type="presOf" srcId="{1BDEC6F1-62A2-4B65-AA78-711F931E4BDE}" destId="{4637411D-8A3B-44F8-B973-E9431482EA65}" srcOrd="0" destOrd="0" presId="urn:microsoft.com/office/officeart/2005/8/layout/vList2"/>
    <dgm:cxn modelId="{D0B9D73A-93D3-40FF-9799-C923D9C76037}" srcId="{DC2CF0E8-46F8-4B82-A594-E41D2DFE49BB}" destId="{705EDB49-8135-4428-A728-6389A5DA56B2}" srcOrd="1" destOrd="0" parTransId="{E8633AA8-40CA-4731-B71F-702814E43F46}" sibTransId="{7D718548-A991-4B19-9B6C-47DB3E78C1AE}"/>
    <dgm:cxn modelId="{06537E9E-A31B-48C7-A547-6AE209AFC60C}" type="presOf" srcId="{999B4AA8-EE24-492E-827C-D0C9D61D7866}" destId="{51FE1F8A-E61F-49D2-9E57-44A73F336B2F}" srcOrd="0" destOrd="0" presId="urn:microsoft.com/office/officeart/2005/8/layout/vList2"/>
    <dgm:cxn modelId="{418D33C8-29CD-4445-9213-0CDF9B5914CD}" srcId="{DC2CF0E8-46F8-4B82-A594-E41D2DFE49BB}" destId="{999B4AA8-EE24-492E-827C-D0C9D61D7866}" srcOrd="0" destOrd="0" parTransId="{2F3FB50A-DE32-41E2-AA84-8013CDD5D0C7}" sibTransId="{681FA0F7-AAC0-43F6-BF53-B89B893A96D1}"/>
    <dgm:cxn modelId="{BC8EBDD1-20AB-47C4-BC12-7C71834CE450}" type="presOf" srcId="{DC2CF0E8-46F8-4B82-A594-E41D2DFE49BB}" destId="{76E9F008-3FFA-4424-B327-3AED6707FE4F}" srcOrd="0" destOrd="0" presId="urn:microsoft.com/office/officeart/2005/8/layout/vList2"/>
    <dgm:cxn modelId="{4E7704E1-04F7-4AB2-8365-6882B725E684}" type="presOf" srcId="{705EDB49-8135-4428-A728-6389A5DA56B2}" destId="{69C7738A-867B-4BDE-AEA9-406168A58739}" srcOrd="0" destOrd="0" presId="urn:microsoft.com/office/officeart/2005/8/layout/vList2"/>
    <dgm:cxn modelId="{13088CE2-EAC6-4C11-BF81-041E77A80100}" srcId="{DC2CF0E8-46F8-4B82-A594-E41D2DFE49BB}" destId="{1BDEC6F1-62A2-4B65-AA78-711F931E4BDE}" srcOrd="2" destOrd="0" parTransId="{DC99B585-EDBD-47A6-BD7F-24638F55A042}" sibTransId="{E6515194-33C5-40DA-9A00-12700CF111BA}"/>
    <dgm:cxn modelId="{3644D2EF-FEC3-4037-B15C-658F695F4D6A}" type="presParOf" srcId="{76E9F008-3FFA-4424-B327-3AED6707FE4F}" destId="{51FE1F8A-E61F-49D2-9E57-44A73F336B2F}" srcOrd="0" destOrd="0" presId="urn:microsoft.com/office/officeart/2005/8/layout/vList2"/>
    <dgm:cxn modelId="{AE7A709C-6E4D-4765-B37E-CE915CF4C514}" type="presParOf" srcId="{76E9F008-3FFA-4424-B327-3AED6707FE4F}" destId="{CA534D7B-682A-4EB7-B96C-134ABF48161D}" srcOrd="1" destOrd="0" presId="urn:microsoft.com/office/officeart/2005/8/layout/vList2"/>
    <dgm:cxn modelId="{4F82F0AA-3F21-4E16-9F52-283C3A104C6D}" type="presParOf" srcId="{76E9F008-3FFA-4424-B327-3AED6707FE4F}" destId="{69C7738A-867B-4BDE-AEA9-406168A58739}" srcOrd="2" destOrd="0" presId="urn:microsoft.com/office/officeart/2005/8/layout/vList2"/>
    <dgm:cxn modelId="{19F0E072-D7FC-48A8-A1C8-9AF869691DA4}" type="presParOf" srcId="{76E9F008-3FFA-4424-B327-3AED6707FE4F}" destId="{415DEA86-5BC7-4985-AF9B-15B54C0CC8B0}" srcOrd="3" destOrd="0" presId="urn:microsoft.com/office/officeart/2005/8/layout/vList2"/>
    <dgm:cxn modelId="{AFF14E0F-4260-4FA3-86C9-41F8F476DD21}" type="presParOf" srcId="{76E9F008-3FFA-4424-B327-3AED6707FE4F}" destId="{4637411D-8A3B-44F8-B973-E9431482EA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F5C08-41CA-412B-B5E3-0CFBEBC109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9ECDBA-0DFD-4193-BC02-F5808DF11D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110004020202020204"/>
            </a:rPr>
            <a:t>How</a:t>
          </a:r>
          <a:r>
            <a:rPr lang="en-US" b="0"/>
            <a:t> can personalized mobile speech therapy enhance child language development and monitor progress effectively?</a:t>
          </a:r>
          <a:endParaRPr lang="en-US"/>
        </a:p>
      </dgm:t>
    </dgm:pt>
    <dgm:pt modelId="{AB1A7EEB-4304-4CC5-8837-F820EBB6502F}" type="parTrans" cxnId="{A43BBA9F-628F-4C0C-BC70-5F332E1F72F4}">
      <dgm:prSet/>
      <dgm:spPr/>
      <dgm:t>
        <a:bodyPr/>
        <a:lstStyle/>
        <a:p>
          <a:endParaRPr lang="en-US"/>
        </a:p>
      </dgm:t>
    </dgm:pt>
    <dgm:pt modelId="{4A4E5F11-8BF6-4FB1-85E2-FEC9D2B5D8A1}" type="sibTrans" cxnId="{A43BBA9F-628F-4C0C-BC70-5F332E1F72F4}">
      <dgm:prSet/>
      <dgm:spPr/>
      <dgm:t>
        <a:bodyPr/>
        <a:lstStyle/>
        <a:p>
          <a:endParaRPr lang="en-US"/>
        </a:p>
      </dgm:t>
    </dgm:pt>
    <dgm:pt modelId="{CDCB7074-EC47-440A-94C0-5904D8FB1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Lack of Understanding</a:t>
          </a:r>
          <a:r>
            <a:rPr lang="en-US"/>
            <a:t>: Patients and families struggle to follow prescribed treatments and exercises correctly.</a:t>
          </a:r>
        </a:p>
      </dgm:t>
    </dgm:pt>
    <dgm:pt modelId="{71FCC441-5363-496A-A2A5-8291C7A19B6D}" type="parTrans" cxnId="{D6258EA6-2500-4379-A374-EBDDDFF70AA9}">
      <dgm:prSet/>
      <dgm:spPr/>
      <dgm:t>
        <a:bodyPr/>
        <a:lstStyle/>
        <a:p>
          <a:endParaRPr lang="en-US"/>
        </a:p>
      </dgm:t>
    </dgm:pt>
    <dgm:pt modelId="{588F24AC-E86E-4D33-A200-79831DAAC377}" type="sibTrans" cxnId="{D6258EA6-2500-4379-A374-EBDDDFF70AA9}">
      <dgm:prSet/>
      <dgm:spPr/>
      <dgm:t>
        <a:bodyPr/>
        <a:lstStyle/>
        <a:p>
          <a:endParaRPr lang="en-US"/>
        </a:p>
      </dgm:t>
    </dgm:pt>
    <dgm:pt modelId="{14A03CAE-3838-4584-BA6B-DC1E6ADFDBD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/>
            <a:t>“Are you aware of personalized mobile speech therapy solutions for child language development?”</a:t>
          </a:r>
          <a:r>
            <a:rPr lang="en-US" b="1">
              <a:latin typeface="Aptos Display" panose="02110004020202020204"/>
            </a:rPr>
            <a:t>       -   </a:t>
          </a:r>
          <a:r>
            <a:rPr lang="en-US" b="1"/>
            <a:t>Yes</a:t>
          </a:r>
          <a:r>
            <a:rPr lang="en-US"/>
            <a:t>: 35%</a:t>
          </a:r>
          <a:r>
            <a:rPr lang="en-US" b="1"/>
            <a:t>No</a:t>
          </a:r>
          <a:r>
            <a:rPr lang="en-US"/>
            <a:t>: 65%</a:t>
          </a:r>
          <a:endParaRPr lang="en-US">
            <a:latin typeface="Aptos Display" panose="02110004020202020204"/>
          </a:endParaRPr>
        </a:p>
      </dgm:t>
    </dgm:pt>
    <dgm:pt modelId="{8C399168-5D38-46C7-95E6-C0215B8C0C38}" type="parTrans" cxnId="{FF8B9451-F0CD-4E59-807C-C63F5045424C}">
      <dgm:prSet/>
      <dgm:spPr/>
    </dgm:pt>
    <dgm:pt modelId="{5891022F-4040-46CC-8167-C02B24F7FB81}" type="sibTrans" cxnId="{FF8B9451-F0CD-4E59-807C-C63F5045424C}">
      <dgm:prSet/>
      <dgm:spPr/>
    </dgm:pt>
    <dgm:pt modelId="{6BBBCDD3-72D6-49C1-B162-B9ECE8D2C1B5}" type="pres">
      <dgm:prSet presAssocID="{3A1F5C08-41CA-412B-B5E3-0CFBEBC10947}" presName="root" presStyleCnt="0">
        <dgm:presLayoutVars>
          <dgm:dir/>
          <dgm:resizeHandles val="exact"/>
        </dgm:presLayoutVars>
      </dgm:prSet>
      <dgm:spPr/>
    </dgm:pt>
    <dgm:pt modelId="{8012FA7B-BB6F-4135-AF79-08CA5B4FF5DC}" type="pres">
      <dgm:prSet presAssocID="{E39ECDBA-0DFD-4193-BC02-F5808DF11D7A}" presName="compNode" presStyleCnt="0"/>
      <dgm:spPr/>
    </dgm:pt>
    <dgm:pt modelId="{DC9B89D9-1EE8-4B14-95D6-5BE30D15DE8D}" type="pres">
      <dgm:prSet presAssocID="{E39ECDBA-0DFD-4193-BC02-F5808DF11D7A}" presName="bgRect" presStyleLbl="bgShp" presStyleIdx="0" presStyleCnt="3"/>
      <dgm:spPr/>
    </dgm:pt>
    <dgm:pt modelId="{E60DA14D-DFDE-468B-B2D1-D908A318EEFF}" type="pres">
      <dgm:prSet presAssocID="{E39ECDBA-0DFD-4193-BC02-F5808DF11D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16783FD6-8C7B-4A67-A6F1-55C4CF3B490E}" type="pres">
      <dgm:prSet presAssocID="{E39ECDBA-0DFD-4193-BC02-F5808DF11D7A}" presName="spaceRect" presStyleCnt="0"/>
      <dgm:spPr/>
    </dgm:pt>
    <dgm:pt modelId="{D5080124-5A05-4C98-A5F8-556E2A02F9A3}" type="pres">
      <dgm:prSet presAssocID="{E39ECDBA-0DFD-4193-BC02-F5808DF11D7A}" presName="parTx" presStyleLbl="revTx" presStyleIdx="0" presStyleCnt="3">
        <dgm:presLayoutVars>
          <dgm:chMax val="0"/>
          <dgm:chPref val="0"/>
        </dgm:presLayoutVars>
      </dgm:prSet>
      <dgm:spPr/>
    </dgm:pt>
    <dgm:pt modelId="{5FFF35CC-A0CD-4F07-9F88-2952E191B9AC}" type="pres">
      <dgm:prSet presAssocID="{4A4E5F11-8BF6-4FB1-85E2-FEC9D2B5D8A1}" presName="sibTrans" presStyleCnt="0"/>
      <dgm:spPr/>
    </dgm:pt>
    <dgm:pt modelId="{41C29E51-5082-4B33-8EF4-DA4E55C0220C}" type="pres">
      <dgm:prSet presAssocID="{CDCB7074-EC47-440A-94C0-5904D8FB1C4F}" presName="compNode" presStyleCnt="0"/>
      <dgm:spPr/>
    </dgm:pt>
    <dgm:pt modelId="{34533028-1464-4D71-BAE0-AA08C9EB0544}" type="pres">
      <dgm:prSet presAssocID="{CDCB7074-EC47-440A-94C0-5904D8FB1C4F}" presName="bgRect" presStyleLbl="bgShp" presStyleIdx="1" presStyleCnt="3"/>
      <dgm:spPr/>
    </dgm:pt>
    <dgm:pt modelId="{17E935EA-1CFD-404F-B256-8C704D47B0B1}" type="pres">
      <dgm:prSet presAssocID="{CDCB7074-EC47-440A-94C0-5904D8FB1C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F75DE1D-1188-4DBD-A54B-CB50E2817BC6}" type="pres">
      <dgm:prSet presAssocID="{CDCB7074-EC47-440A-94C0-5904D8FB1C4F}" presName="spaceRect" presStyleCnt="0"/>
      <dgm:spPr/>
    </dgm:pt>
    <dgm:pt modelId="{A50638D6-54EA-45D2-91CD-1331AC309167}" type="pres">
      <dgm:prSet presAssocID="{CDCB7074-EC47-440A-94C0-5904D8FB1C4F}" presName="parTx" presStyleLbl="revTx" presStyleIdx="1" presStyleCnt="3">
        <dgm:presLayoutVars>
          <dgm:chMax val="0"/>
          <dgm:chPref val="0"/>
        </dgm:presLayoutVars>
      </dgm:prSet>
      <dgm:spPr/>
    </dgm:pt>
    <dgm:pt modelId="{E4E81CA5-46DD-43A2-A96E-A9288D9F8C5D}" type="pres">
      <dgm:prSet presAssocID="{588F24AC-E86E-4D33-A200-79831DAAC377}" presName="sibTrans" presStyleCnt="0"/>
      <dgm:spPr/>
    </dgm:pt>
    <dgm:pt modelId="{D0CB1948-E5BA-4C10-A7C2-9C76854DF59A}" type="pres">
      <dgm:prSet presAssocID="{14A03CAE-3838-4584-BA6B-DC1E6ADFDBD0}" presName="compNode" presStyleCnt="0"/>
      <dgm:spPr/>
    </dgm:pt>
    <dgm:pt modelId="{F784E5F1-7574-4DFB-B5C4-BC773F020A82}" type="pres">
      <dgm:prSet presAssocID="{14A03CAE-3838-4584-BA6B-DC1E6ADFDBD0}" presName="bgRect" presStyleLbl="bgShp" presStyleIdx="2" presStyleCnt="3"/>
      <dgm:spPr/>
    </dgm:pt>
    <dgm:pt modelId="{9D865AA0-8CB8-4B42-B9B7-D8B44671EB01}" type="pres">
      <dgm:prSet presAssocID="{14A03CAE-3838-4584-BA6B-DC1E6ADFDBD0}" presName="iconRect" presStyleLbl="node1" presStyleIdx="2" presStyleCnt="3"/>
      <dgm:spPr/>
    </dgm:pt>
    <dgm:pt modelId="{B68D5E3C-506B-4B3C-BAC5-D817AE87CD13}" type="pres">
      <dgm:prSet presAssocID="{14A03CAE-3838-4584-BA6B-DC1E6ADFDBD0}" presName="spaceRect" presStyleCnt="0"/>
      <dgm:spPr/>
    </dgm:pt>
    <dgm:pt modelId="{A1CA97BF-B0B9-4D6F-81AE-5B1BB5686105}" type="pres">
      <dgm:prSet presAssocID="{14A03CAE-3838-4584-BA6B-DC1E6ADFDBD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82A80B-F2DE-436E-831E-84C12885FAD2}" type="presOf" srcId="{CDCB7074-EC47-440A-94C0-5904D8FB1C4F}" destId="{A50638D6-54EA-45D2-91CD-1331AC309167}" srcOrd="0" destOrd="0" presId="urn:microsoft.com/office/officeart/2018/2/layout/IconVerticalSolidList"/>
    <dgm:cxn modelId="{2515AC3F-B26D-4796-9F19-03554DFB7269}" type="presOf" srcId="{3A1F5C08-41CA-412B-B5E3-0CFBEBC10947}" destId="{6BBBCDD3-72D6-49C1-B162-B9ECE8D2C1B5}" srcOrd="0" destOrd="0" presId="urn:microsoft.com/office/officeart/2018/2/layout/IconVerticalSolidList"/>
    <dgm:cxn modelId="{FF8B9451-F0CD-4E59-807C-C63F5045424C}" srcId="{3A1F5C08-41CA-412B-B5E3-0CFBEBC10947}" destId="{14A03CAE-3838-4584-BA6B-DC1E6ADFDBD0}" srcOrd="2" destOrd="0" parTransId="{8C399168-5D38-46C7-95E6-C0215B8C0C38}" sibTransId="{5891022F-4040-46CC-8167-C02B24F7FB81}"/>
    <dgm:cxn modelId="{A43BBA9F-628F-4C0C-BC70-5F332E1F72F4}" srcId="{3A1F5C08-41CA-412B-B5E3-0CFBEBC10947}" destId="{E39ECDBA-0DFD-4193-BC02-F5808DF11D7A}" srcOrd="0" destOrd="0" parTransId="{AB1A7EEB-4304-4CC5-8837-F820EBB6502F}" sibTransId="{4A4E5F11-8BF6-4FB1-85E2-FEC9D2B5D8A1}"/>
    <dgm:cxn modelId="{D6258EA6-2500-4379-A374-EBDDDFF70AA9}" srcId="{3A1F5C08-41CA-412B-B5E3-0CFBEBC10947}" destId="{CDCB7074-EC47-440A-94C0-5904D8FB1C4F}" srcOrd="1" destOrd="0" parTransId="{71FCC441-5363-496A-A2A5-8291C7A19B6D}" sibTransId="{588F24AC-E86E-4D33-A200-79831DAAC377}"/>
    <dgm:cxn modelId="{CC3987EA-249E-4339-A6DE-34810304377C}" type="presOf" srcId="{E39ECDBA-0DFD-4193-BC02-F5808DF11D7A}" destId="{D5080124-5A05-4C98-A5F8-556E2A02F9A3}" srcOrd="0" destOrd="0" presId="urn:microsoft.com/office/officeart/2018/2/layout/IconVerticalSolidList"/>
    <dgm:cxn modelId="{312E25EB-C9B3-4F59-83B1-2E68BB00DFBB}" type="presOf" srcId="{14A03CAE-3838-4584-BA6B-DC1E6ADFDBD0}" destId="{A1CA97BF-B0B9-4D6F-81AE-5B1BB5686105}" srcOrd="0" destOrd="0" presId="urn:microsoft.com/office/officeart/2018/2/layout/IconVerticalSolidList"/>
    <dgm:cxn modelId="{F5E2BB2C-C414-4CFD-8A2B-1EEA1A68425D}" type="presParOf" srcId="{6BBBCDD3-72D6-49C1-B162-B9ECE8D2C1B5}" destId="{8012FA7B-BB6F-4135-AF79-08CA5B4FF5DC}" srcOrd="0" destOrd="0" presId="urn:microsoft.com/office/officeart/2018/2/layout/IconVerticalSolidList"/>
    <dgm:cxn modelId="{47608072-6F7D-4F30-9C3E-FFF7C4248EFD}" type="presParOf" srcId="{8012FA7B-BB6F-4135-AF79-08CA5B4FF5DC}" destId="{DC9B89D9-1EE8-4B14-95D6-5BE30D15DE8D}" srcOrd="0" destOrd="0" presId="urn:microsoft.com/office/officeart/2018/2/layout/IconVerticalSolidList"/>
    <dgm:cxn modelId="{434072CC-402E-4981-815C-106F96E4B34F}" type="presParOf" srcId="{8012FA7B-BB6F-4135-AF79-08CA5B4FF5DC}" destId="{E60DA14D-DFDE-468B-B2D1-D908A318EEFF}" srcOrd="1" destOrd="0" presId="urn:microsoft.com/office/officeart/2018/2/layout/IconVerticalSolidList"/>
    <dgm:cxn modelId="{B97282B0-A441-47B1-95BB-4C30474C52DE}" type="presParOf" srcId="{8012FA7B-BB6F-4135-AF79-08CA5B4FF5DC}" destId="{16783FD6-8C7B-4A67-A6F1-55C4CF3B490E}" srcOrd="2" destOrd="0" presId="urn:microsoft.com/office/officeart/2018/2/layout/IconVerticalSolidList"/>
    <dgm:cxn modelId="{491E4E09-0FC8-48F0-BAA2-3BC5E02C704B}" type="presParOf" srcId="{8012FA7B-BB6F-4135-AF79-08CA5B4FF5DC}" destId="{D5080124-5A05-4C98-A5F8-556E2A02F9A3}" srcOrd="3" destOrd="0" presId="urn:microsoft.com/office/officeart/2018/2/layout/IconVerticalSolidList"/>
    <dgm:cxn modelId="{C9DBA10B-A474-4A75-9273-83B4E174A320}" type="presParOf" srcId="{6BBBCDD3-72D6-49C1-B162-B9ECE8D2C1B5}" destId="{5FFF35CC-A0CD-4F07-9F88-2952E191B9AC}" srcOrd="1" destOrd="0" presId="urn:microsoft.com/office/officeart/2018/2/layout/IconVerticalSolidList"/>
    <dgm:cxn modelId="{BA2ADD78-1E55-4097-B070-C034EF539B7C}" type="presParOf" srcId="{6BBBCDD3-72D6-49C1-B162-B9ECE8D2C1B5}" destId="{41C29E51-5082-4B33-8EF4-DA4E55C0220C}" srcOrd="2" destOrd="0" presId="urn:microsoft.com/office/officeart/2018/2/layout/IconVerticalSolidList"/>
    <dgm:cxn modelId="{0890B7F9-B26B-44D0-8D16-24E9A3570756}" type="presParOf" srcId="{41C29E51-5082-4B33-8EF4-DA4E55C0220C}" destId="{34533028-1464-4D71-BAE0-AA08C9EB0544}" srcOrd="0" destOrd="0" presId="urn:microsoft.com/office/officeart/2018/2/layout/IconVerticalSolidList"/>
    <dgm:cxn modelId="{BA40AE15-5C76-4B9F-93F3-B45C68C98733}" type="presParOf" srcId="{41C29E51-5082-4B33-8EF4-DA4E55C0220C}" destId="{17E935EA-1CFD-404F-B256-8C704D47B0B1}" srcOrd="1" destOrd="0" presId="urn:microsoft.com/office/officeart/2018/2/layout/IconVerticalSolidList"/>
    <dgm:cxn modelId="{9219A064-6BA7-4433-9E14-89E2389C4FA0}" type="presParOf" srcId="{41C29E51-5082-4B33-8EF4-DA4E55C0220C}" destId="{EF75DE1D-1188-4DBD-A54B-CB50E2817BC6}" srcOrd="2" destOrd="0" presId="urn:microsoft.com/office/officeart/2018/2/layout/IconVerticalSolidList"/>
    <dgm:cxn modelId="{4B388896-A75C-4A61-AEE8-65131E8204B1}" type="presParOf" srcId="{41C29E51-5082-4B33-8EF4-DA4E55C0220C}" destId="{A50638D6-54EA-45D2-91CD-1331AC309167}" srcOrd="3" destOrd="0" presId="urn:microsoft.com/office/officeart/2018/2/layout/IconVerticalSolidList"/>
    <dgm:cxn modelId="{21E36637-327A-4C11-B974-D87F9AEC3230}" type="presParOf" srcId="{6BBBCDD3-72D6-49C1-B162-B9ECE8D2C1B5}" destId="{E4E81CA5-46DD-43A2-A96E-A9288D9F8C5D}" srcOrd="3" destOrd="0" presId="urn:microsoft.com/office/officeart/2018/2/layout/IconVerticalSolidList"/>
    <dgm:cxn modelId="{8AA0E347-3230-4773-8273-F83119E03302}" type="presParOf" srcId="{6BBBCDD3-72D6-49C1-B162-B9ECE8D2C1B5}" destId="{D0CB1948-E5BA-4C10-A7C2-9C76854DF59A}" srcOrd="4" destOrd="0" presId="urn:microsoft.com/office/officeart/2018/2/layout/IconVerticalSolidList"/>
    <dgm:cxn modelId="{19F4134C-5800-4046-86A7-1A98BAFBC84A}" type="presParOf" srcId="{D0CB1948-E5BA-4C10-A7C2-9C76854DF59A}" destId="{F784E5F1-7574-4DFB-B5C4-BC773F020A82}" srcOrd="0" destOrd="0" presId="urn:microsoft.com/office/officeart/2018/2/layout/IconVerticalSolidList"/>
    <dgm:cxn modelId="{57645A42-EBB4-4412-B849-7FE15791617E}" type="presParOf" srcId="{D0CB1948-E5BA-4C10-A7C2-9C76854DF59A}" destId="{9D865AA0-8CB8-4B42-B9B7-D8B44671EB01}" srcOrd="1" destOrd="0" presId="urn:microsoft.com/office/officeart/2018/2/layout/IconVerticalSolidList"/>
    <dgm:cxn modelId="{17FEE71D-648E-4BC8-945B-714216EE9616}" type="presParOf" srcId="{D0CB1948-E5BA-4C10-A7C2-9C76854DF59A}" destId="{B68D5E3C-506B-4B3C-BAC5-D817AE87CD13}" srcOrd="2" destOrd="0" presId="urn:microsoft.com/office/officeart/2018/2/layout/IconVerticalSolidList"/>
    <dgm:cxn modelId="{CACA162C-D6F6-4564-A3A3-2A6D9877C0BA}" type="presParOf" srcId="{D0CB1948-E5BA-4C10-A7C2-9C76854DF59A}" destId="{A1CA97BF-B0B9-4D6F-81AE-5B1BB56861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5BF20C-A7EA-4CDD-B2E9-83F3B4A196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0A1D178-44A9-4587-9B06-7B29B11B1376}">
      <dgm:prSet/>
      <dgm:spPr/>
      <dgm:t>
        <a:bodyPr/>
        <a:lstStyle/>
        <a:p>
          <a:r>
            <a:rPr lang="en-US" b="1"/>
            <a:t>Customizing Therapy Plans</a:t>
          </a:r>
          <a:r>
            <a:rPr lang="en-US"/>
            <a:t>:</a:t>
          </a:r>
        </a:p>
      </dgm:t>
    </dgm:pt>
    <dgm:pt modelId="{CC4D2933-63DF-4B8A-8473-94D6244C68EF}" type="parTrans" cxnId="{EDDAAD3A-2C8C-4D18-82D8-36BF17C77E4A}">
      <dgm:prSet/>
      <dgm:spPr/>
      <dgm:t>
        <a:bodyPr/>
        <a:lstStyle/>
        <a:p>
          <a:endParaRPr lang="en-US"/>
        </a:p>
      </dgm:t>
    </dgm:pt>
    <dgm:pt modelId="{55B97A13-21DB-49CF-A4F5-67D79D3E9FBE}" type="sibTrans" cxnId="{EDDAAD3A-2C8C-4D18-82D8-36BF17C77E4A}">
      <dgm:prSet/>
      <dgm:spPr/>
      <dgm:t>
        <a:bodyPr/>
        <a:lstStyle/>
        <a:p>
          <a:endParaRPr lang="en-US"/>
        </a:p>
      </dgm:t>
    </dgm:pt>
    <dgm:pt modelId="{2FBB3BF6-4458-403E-A757-90EDC55E3FC6}">
      <dgm:prSet/>
      <dgm:spPr/>
      <dgm:t>
        <a:bodyPr/>
        <a:lstStyle/>
        <a:p>
          <a:r>
            <a:rPr lang="en-US"/>
            <a:t>Develop personalized therapy plans for each child based on their unique needs and initial assessment results.</a:t>
          </a:r>
        </a:p>
      </dgm:t>
    </dgm:pt>
    <dgm:pt modelId="{7BF885D8-1AA0-4AA0-8E98-4A9D3CDB69C4}" type="parTrans" cxnId="{45867FA8-644A-4C53-A96F-E906836963B1}">
      <dgm:prSet/>
      <dgm:spPr/>
      <dgm:t>
        <a:bodyPr/>
        <a:lstStyle/>
        <a:p>
          <a:endParaRPr lang="en-US"/>
        </a:p>
      </dgm:t>
    </dgm:pt>
    <dgm:pt modelId="{6ECC00E4-9368-487D-936A-07831BBF07C4}" type="sibTrans" cxnId="{45867FA8-644A-4C53-A96F-E906836963B1}">
      <dgm:prSet/>
      <dgm:spPr/>
      <dgm:t>
        <a:bodyPr/>
        <a:lstStyle/>
        <a:p>
          <a:endParaRPr lang="en-US"/>
        </a:p>
      </dgm:t>
    </dgm:pt>
    <dgm:pt modelId="{D5C66B8D-A4E8-4D52-B50C-634113FA45DB}">
      <dgm:prSet/>
      <dgm:spPr/>
      <dgm:t>
        <a:bodyPr/>
        <a:lstStyle/>
        <a:p>
          <a:pPr rtl="0"/>
          <a:r>
            <a:rPr lang="en-US"/>
            <a:t>Tracking and Progress Monitoring</a:t>
          </a:r>
          <a:r>
            <a:rPr lang="en-US">
              <a:latin typeface="Aptos Display" panose="02110004020202020204"/>
            </a:rPr>
            <a:t>:</a:t>
          </a:r>
          <a:r>
            <a:rPr lang="en-US"/>
            <a:t> </a:t>
          </a:r>
        </a:p>
      </dgm:t>
    </dgm:pt>
    <dgm:pt modelId="{B82FC0C9-1EF8-4CB2-B8B8-07F087C62DCB}" type="parTrans" cxnId="{3A9CFBB0-1729-4F42-AAFE-956E3477D78E}">
      <dgm:prSet/>
      <dgm:spPr/>
      <dgm:t>
        <a:bodyPr/>
        <a:lstStyle/>
        <a:p>
          <a:endParaRPr lang="en-US"/>
        </a:p>
      </dgm:t>
    </dgm:pt>
    <dgm:pt modelId="{6A39C6AF-9A06-4680-8E80-237CC33FDB26}" type="sibTrans" cxnId="{3A9CFBB0-1729-4F42-AAFE-956E3477D78E}">
      <dgm:prSet/>
      <dgm:spPr/>
      <dgm:t>
        <a:bodyPr/>
        <a:lstStyle/>
        <a:p>
          <a:endParaRPr lang="en-US"/>
        </a:p>
      </dgm:t>
    </dgm:pt>
    <dgm:pt modelId="{E549A5BD-9BE2-4851-A48C-63DBFED7B5D2}">
      <dgm:prSet/>
      <dgm:spPr/>
      <dgm:t>
        <a:bodyPr/>
        <a:lstStyle/>
        <a:p>
          <a:r>
            <a:rPr lang="en-US"/>
            <a:t>Enhancing Speech Therapy Through Real Time Adjustments Based on User Performance</a:t>
          </a:r>
        </a:p>
      </dgm:t>
    </dgm:pt>
    <dgm:pt modelId="{955E76C3-6DCE-48C4-86B2-08E333C80581}" type="parTrans" cxnId="{B1C44948-485B-4DC3-8EE7-5A3E0D321156}">
      <dgm:prSet/>
      <dgm:spPr/>
      <dgm:t>
        <a:bodyPr/>
        <a:lstStyle/>
        <a:p>
          <a:endParaRPr lang="en-US"/>
        </a:p>
      </dgm:t>
    </dgm:pt>
    <dgm:pt modelId="{69B3EE6C-D80E-4344-B0CD-CF2851CFDDAE}" type="sibTrans" cxnId="{B1C44948-485B-4DC3-8EE7-5A3E0D321156}">
      <dgm:prSet/>
      <dgm:spPr/>
      <dgm:t>
        <a:bodyPr/>
        <a:lstStyle/>
        <a:p>
          <a:endParaRPr lang="en-US"/>
        </a:p>
      </dgm:t>
    </dgm:pt>
    <dgm:pt modelId="{8BA1570A-6F87-4378-997C-09B52993A1C0}" type="pres">
      <dgm:prSet presAssocID="{475BF20C-A7EA-4CDD-B2E9-83F3B4A196B2}" presName="linear" presStyleCnt="0">
        <dgm:presLayoutVars>
          <dgm:animLvl val="lvl"/>
          <dgm:resizeHandles val="exact"/>
        </dgm:presLayoutVars>
      </dgm:prSet>
      <dgm:spPr/>
    </dgm:pt>
    <dgm:pt modelId="{6E1006E9-CF11-4F48-BEAD-1499CAC8A07A}" type="pres">
      <dgm:prSet presAssocID="{80A1D178-44A9-4587-9B06-7B29B11B13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EF68BA-8B28-4C71-93DF-4DCA697F71A9}" type="pres">
      <dgm:prSet presAssocID="{80A1D178-44A9-4587-9B06-7B29B11B1376}" presName="childText" presStyleLbl="revTx" presStyleIdx="0" presStyleCnt="2">
        <dgm:presLayoutVars>
          <dgm:bulletEnabled val="1"/>
        </dgm:presLayoutVars>
      </dgm:prSet>
      <dgm:spPr/>
    </dgm:pt>
    <dgm:pt modelId="{D80DFD61-0BB1-40D2-9746-5FEF02C7B503}" type="pres">
      <dgm:prSet presAssocID="{D5C66B8D-A4E8-4D52-B50C-634113FA45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80B22E8-5080-4107-B38C-873727211659}" type="pres">
      <dgm:prSet presAssocID="{D5C66B8D-A4E8-4D52-B50C-634113FA45D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8447406-1D2E-4531-AB60-802E547F4239}" type="presOf" srcId="{E549A5BD-9BE2-4851-A48C-63DBFED7B5D2}" destId="{780B22E8-5080-4107-B38C-873727211659}" srcOrd="0" destOrd="0" presId="urn:microsoft.com/office/officeart/2005/8/layout/vList2"/>
    <dgm:cxn modelId="{B932F82A-7842-497E-A378-62EF56E95992}" type="presOf" srcId="{2FBB3BF6-4458-403E-A757-90EDC55E3FC6}" destId="{FFEF68BA-8B28-4C71-93DF-4DCA697F71A9}" srcOrd="0" destOrd="0" presId="urn:microsoft.com/office/officeart/2005/8/layout/vList2"/>
    <dgm:cxn modelId="{EDDAAD3A-2C8C-4D18-82D8-36BF17C77E4A}" srcId="{475BF20C-A7EA-4CDD-B2E9-83F3B4A196B2}" destId="{80A1D178-44A9-4587-9B06-7B29B11B1376}" srcOrd="0" destOrd="0" parTransId="{CC4D2933-63DF-4B8A-8473-94D6244C68EF}" sibTransId="{55B97A13-21DB-49CF-A4F5-67D79D3E9FBE}"/>
    <dgm:cxn modelId="{B1C44948-485B-4DC3-8EE7-5A3E0D321156}" srcId="{D5C66B8D-A4E8-4D52-B50C-634113FA45DB}" destId="{E549A5BD-9BE2-4851-A48C-63DBFED7B5D2}" srcOrd="0" destOrd="0" parTransId="{955E76C3-6DCE-48C4-86B2-08E333C80581}" sibTransId="{69B3EE6C-D80E-4344-B0CD-CF2851CFDDAE}"/>
    <dgm:cxn modelId="{722AF86E-0E27-436A-A209-C880311F33D1}" type="presOf" srcId="{D5C66B8D-A4E8-4D52-B50C-634113FA45DB}" destId="{D80DFD61-0BB1-40D2-9746-5FEF02C7B503}" srcOrd="0" destOrd="0" presId="urn:microsoft.com/office/officeart/2005/8/layout/vList2"/>
    <dgm:cxn modelId="{45867FA8-644A-4C53-A96F-E906836963B1}" srcId="{80A1D178-44A9-4587-9B06-7B29B11B1376}" destId="{2FBB3BF6-4458-403E-A757-90EDC55E3FC6}" srcOrd="0" destOrd="0" parTransId="{7BF885D8-1AA0-4AA0-8E98-4A9D3CDB69C4}" sibTransId="{6ECC00E4-9368-487D-936A-07831BBF07C4}"/>
    <dgm:cxn modelId="{3A9CFBB0-1729-4F42-AAFE-956E3477D78E}" srcId="{475BF20C-A7EA-4CDD-B2E9-83F3B4A196B2}" destId="{D5C66B8D-A4E8-4D52-B50C-634113FA45DB}" srcOrd="1" destOrd="0" parTransId="{B82FC0C9-1EF8-4CB2-B8B8-07F087C62DCB}" sibTransId="{6A39C6AF-9A06-4680-8E80-237CC33FDB26}"/>
    <dgm:cxn modelId="{5B4323E9-A006-44AF-807F-C013BAE2935A}" type="presOf" srcId="{475BF20C-A7EA-4CDD-B2E9-83F3B4A196B2}" destId="{8BA1570A-6F87-4378-997C-09B52993A1C0}" srcOrd="0" destOrd="0" presId="urn:microsoft.com/office/officeart/2005/8/layout/vList2"/>
    <dgm:cxn modelId="{A4FB2CF9-C5DF-40DC-85CF-659212CA28BE}" type="presOf" srcId="{80A1D178-44A9-4587-9B06-7B29B11B1376}" destId="{6E1006E9-CF11-4F48-BEAD-1499CAC8A07A}" srcOrd="0" destOrd="0" presId="urn:microsoft.com/office/officeart/2005/8/layout/vList2"/>
    <dgm:cxn modelId="{09EDB890-BA86-4BA0-9A09-93C7DC0154E5}" type="presParOf" srcId="{8BA1570A-6F87-4378-997C-09B52993A1C0}" destId="{6E1006E9-CF11-4F48-BEAD-1499CAC8A07A}" srcOrd="0" destOrd="0" presId="urn:microsoft.com/office/officeart/2005/8/layout/vList2"/>
    <dgm:cxn modelId="{0669BB6D-32CF-4802-B194-34F3F7A83761}" type="presParOf" srcId="{8BA1570A-6F87-4378-997C-09B52993A1C0}" destId="{FFEF68BA-8B28-4C71-93DF-4DCA697F71A9}" srcOrd="1" destOrd="0" presId="urn:microsoft.com/office/officeart/2005/8/layout/vList2"/>
    <dgm:cxn modelId="{604D525B-A86E-4292-9483-DB4B00BC8A1A}" type="presParOf" srcId="{8BA1570A-6F87-4378-997C-09B52993A1C0}" destId="{D80DFD61-0BB1-40D2-9746-5FEF02C7B503}" srcOrd="2" destOrd="0" presId="urn:microsoft.com/office/officeart/2005/8/layout/vList2"/>
    <dgm:cxn modelId="{09ADDD7F-0BD1-4530-8DCD-8AEAF5AA8600}" type="presParOf" srcId="{8BA1570A-6F87-4378-997C-09B52993A1C0}" destId="{780B22E8-5080-4107-B38C-8737272116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E2B255-87D5-4D34-A94D-EAF953D5FEB9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43AA731-3347-469A-96BF-F0687304AF3A}">
      <dgm:prSet/>
      <dgm:spPr/>
      <dgm:t>
        <a:bodyPr/>
        <a:lstStyle/>
        <a:p>
          <a:pPr rtl="0"/>
          <a:r>
            <a:rPr lang="en-US"/>
            <a:t>Higher Accuracy Of results.</a:t>
          </a:r>
        </a:p>
      </dgm:t>
    </dgm:pt>
    <dgm:pt modelId="{881652AA-E467-4151-A03E-075864AD710F}" type="parTrans" cxnId="{8771EF2C-A4E3-41E4-8FB8-FE771A60F651}">
      <dgm:prSet/>
      <dgm:spPr/>
      <dgm:t>
        <a:bodyPr/>
        <a:lstStyle/>
        <a:p>
          <a:endParaRPr lang="en-US"/>
        </a:p>
      </dgm:t>
    </dgm:pt>
    <dgm:pt modelId="{F06BA076-17C4-4293-9E4B-A8FD243918AB}" type="sibTrans" cxnId="{8771EF2C-A4E3-41E4-8FB8-FE771A60F651}">
      <dgm:prSet/>
      <dgm:spPr/>
      <dgm:t>
        <a:bodyPr/>
        <a:lstStyle/>
        <a:p>
          <a:endParaRPr lang="en-US"/>
        </a:p>
      </dgm:t>
    </dgm:pt>
    <dgm:pt modelId="{A6F4F932-45D1-49E5-BFFD-6E09C9324A1B}">
      <dgm:prSet/>
      <dgm:spPr/>
      <dgm:t>
        <a:bodyPr/>
        <a:lstStyle/>
        <a:p>
          <a:pPr rtl="0"/>
          <a:r>
            <a:rPr lang="en-US"/>
            <a:t>Should properly work for IOS and Android devices.</a:t>
          </a:r>
        </a:p>
      </dgm:t>
    </dgm:pt>
    <dgm:pt modelId="{1EC040AC-058A-4BF8-895A-B2714BB500D6}" type="parTrans" cxnId="{C06097EA-69A1-4BBB-96E4-DDD992F04359}">
      <dgm:prSet/>
      <dgm:spPr/>
      <dgm:t>
        <a:bodyPr/>
        <a:lstStyle/>
        <a:p>
          <a:endParaRPr lang="en-US"/>
        </a:p>
      </dgm:t>
    </dgm:pt>
    <dgm:pt modelId="{7B87058D-BB8C-4B9F-8868-E82DF9A9AA9D}" type="sibTrans" cxnId="{C06097EA-69A1-4BBB-96E4-DDD992F04359}">
      <dgm:prSet/>
      <dgm:spPr/>
      <dgm:t>
        <a:bodyPr/>
        <a:lstStyle/>
        <a:p>
          <a:endParaRPr lang="en-US"/>
        </a:p>
      </dgm:t>
    </dgm:pt>
    <dgm:pt modelId="{0358B8BC-1DD0-4965-B082-B6B5A9CC7723}">
      <dgm:prSet/>
      <dgm:spPr/>
      <dgm:t>
        <a:bodyPr/>
        <a:lstStyle/>
        <a:p>
          <a:r>
            <a:rPr lang="en-US"/>
            <a:t>The system should ensure data security and privacy, protecting children's information and therapy progress.</a:t>
          </a:r>
        </a:p>
      </dgm:t>
    </dgm:pt>
    <dgm:pt modelId="{B31331B8-BA47-4EB9-A9E9-3E4312FECDEF}" type="parTrans" cxnId="{CB02B5E7-9695-45B7-AE12-A2E9B11B5181}">
      <dgm:prSet/>
      <dgm:spPr/>
      <dgm:t>
        <a:bodyPr/>
        <a:lstStyle/>
        <a:p>
          <a:endParaRPr lang="en-US"/>
        </a:p>
      </dgm:t>
    </dgm:pt>
    <dgm:pt modelId="{7B27B4CB-9DE7-4673-BB4C-0B32897D8BC6}" type="sibTrans" cxnId="{CB02B5E7-9695-45B7-AE12-A2E9B11B5181}">
      <dgm:prSet/>
      <dgm:spPr/>
      <dgm:t>
        <a:bodyPr/>
        <a:lstStyle/>
        <a:p>
          <a:endParaRPr lang="en-US"/>
        </a:p>
      </dgm:t>
    </dgm:pt>
    <dgm:pt modelId="{429056EB-C6EC-46F0-BD22-EB750D0CE97F}">
      <dgm:prSet phldr="0"/>
      <dgm:spPr/>
      <dgm:t>
        <a:bodyPr/>
        <a:lstStyle/>
        <a:p>
          <a:pPr rtl="0"/>
          <a:r>
            <a:rPr lang="en-US"/>
            <a:t>Application should be reliable</a:t>
          </a:r>
          <a:endParaRPr lang="en-US">
            <a:latin typeface="Aptos Display" panose="02110004020202020204"/>
          </a:endParaRPr>
        </a:p>
      </dgm:t>
    </dgm:pt>
    <dgm:pt modelId="{29020EAF-1F92-485B-8931-76E1454DD45C}" type="parTrans" cxnId="{2F13FEFB-E176-4DAB-B6BE-24AF383843DF}">
      <dgm:prSet/>
      <dgm:spPr/>
    </dgm:pt>
    <dgm:pt modelId="{D9E167AA-2912-45B6-88DA-B378700A4248}" type="sibTrans" cxnId="{2F13FEFB-E176-4DAB-B6BE-24AF383843DF}">
      <dgm:prSet/>
      <dgm:spPr/>
    </dgm:pt>
    <dgm:pt modelId="{5EA51B47-4AA3-4BE7-B243-26037F91B381}">
      <dgm:prSet phldr="0"/>
      <dgm:spPr/>
      <dgm:t>
        <a:bodyPr/>
        <a:lstStyle/>
        <a:p>
          <a:pPr rtl="0"/>
          <a:r>
            <a:rPr lang="en-US"/>
            <a:t>Interfaces should be more user-friendly.</a:t>
          </a:r>
          <a:endParaRPr lang="en-US">
            <a:latin typeface="Aptos Display" panose="02110004020202020204"/>
          </a:endParaRPr>
        </a:p>
      </dgm:t>
    </dgm:pt>
    <dgm:pt modelId="{A1179871-EE4D-49B1-897E-46481682C467}" type="parTrans" cxnId="{335E198A-7900-44B0-99B0-EA526B282D1E}">
      <dgm:prSet/>
      <dgm:spPr/>
    </dgm:pt>
    <dgm:pt modelId="{956531A6-61B5-4684-958E-845824319E15}" type="sibTrans" cxnId="{335E198A-7900-44B0-99B0-EA526B282D1E}">
      <dgm:prSet/>
      <dgm:spPr/>
    </dgm:pt>
    <dgm:pt modelId="{054CC157-30D8-4A98-999C-625064D9BAFC}" type="pres">
      <dgm:prSet presAssocID="{09E2B255-87D5-4D34-A94D-EAF953D5FEB9}" presName="vert0" presStyleCnt="0">
        <dgm:presLayoutVars>
          <dgm:dir/>
          <dgm:animOne val="branch"/>
          <dgm:animLvl val="lvl"/>
        </dgm:presLayoutVars>
      </dgm:prSet>
      <dgm:spPr/>
    </dgm:pt>
    <dgm:pt modelId="{C29731AD-D38C-4112-9F8D-2B788A38A3AA}" type="pres">
      <dgm:prSet presAssocID="{743AA731-3347-469A-96BF-F0687304AF3A}" presName="thickLine" presStyleLbl="alignNode1" presStyleIdx="0" presStyleCnt="5"/>
      <dgm:spPr/>
    </dgm:pt>
    <dgm:pt modelId="{12AEA41C-24D2-44AE-A24B-9C50BE410A01}" type="pres">
      <dgm:prSet presAssocID="{743AA731-3347-469A-96BF-F0687304AF3A}" presName="horz1" presStyleCnt="0"/>
      <dgm:spPr/>
    </dgm:pt>
    <dgm:pt modelId="{4CC15402-3A56-4F54-83BE-70E8D866B118}" type="pres">
      <dgm:prSet presAssocID="{743AA731-3347-469A-96BF-F0687304AF3A}" presName="tx1" presStyleLbl="revTx" presStyleIdx="0" presStyleCnt="5"/>
      <dgm:spPr/>
    </dgm:pt>
    <dgm:pt modelId="{E352B9F2-5E48-49CD-A948-0B19F2A425FF}" type="pres">
      <dgm:prSet presAssocID="{743AA731-3347-469A-96BF-F0687304AF3A}" presName="vert1" presStyleCnt="0"/>
      <dgm:spPr/>
    </dgm:pt>
    <dgm:pt modelId="{E8794D3C-1C19-4451-B4B5-7DBB9E92ED20}" type="pres">
      <dgm:prSet presAssocID="{A6F4F932-45D1-49E5-BFFD-6E09C9324A1B}" presName="thickLine" presStyleLbl="alignNode1" presStyleIdx="1" presStyleCnt="5"/>
      <dgm:spPr/>
    </dgm:pt>
    <dgm:pt modelId="{680D3CFF-2845-45E9-A6B9-009D75B0112C}" type="pres">
      <dgm:prSet presAssocID="{A6F4F932-45D1-49E5-BFFD-6E09C9324A1B}" presName="horz1" presStyleCnt="0"/>
      <dgm:spPr/>
    </dgm:pt>
    <dgm:pt modelId="{1AA1F9BB-6D56-4730-BA72-BFBD6AA56F4B}" type="pres">
      <dgm:prSet presAssocID="{A6F4F932-45D1-49E5-BFFD-6E09C9324A1B}" presName="tx1" presStyleLbl="revTx" presStyleIdx="1" presStyleCnt="5"/>
      <dgm:spPr/>
    </dgm:pt>
    <dgm:pt modelId="{6C9CBAB4-54E0-4635-88BC-7157202E37D6}" type="pres">
      <dgm:prSet presAssocID="{A6F4F932-45D1-49E5-BFFD-6E09C9324A1B}" presName="vert1" presStyleCnt="0"/>
      <dgm:spPr/>
    </dgm:pt>
    <dgm:pt modelId="{51DF4F92-E42F-4D00-BAF7-8813B32E515A}" type="pres">
      <dgm:prSet presAssocID="{0358B8BC-1DD0-4965-B082-B6B5A9CC7723}" presName="thickLine" presStyleLbl="alignNode1" presStyleIdx="2" presStyleCnt="5"/>
      <dgm:spPr/>
    </dgm:pt>
    <dgm:pt modelId="{DC37AED5-2CB9-47AD-85BF-5730473D929F}" type="pres">
      <dgm:prSet presAssocID="{0358B8BC-1DD0-4965-B082-B6B5A9CC7723}" presName="horz1" presStyleCnt="0"/>
      <dgm:spPr/>
    </dgm:pt>
    <dgm:pt modelId="{E531B72C-7568-4D0D-B2C6-25590E1F90C2}" type="pres">
      <dgm:prSet presAssocID="{0358B8BC-1DD0-4965-B082-B6B5A9CC7723}" presName="tx1" presStyleLbl="revTx" presStyleIdx="2" presStyleCnt="5"/>
      <dgm:spPr/>
    </dgm:pt>
    <dgm:pt modelId="{F54C6CC5-3585-4335-AC28-8CE045E0A663}" type="pres">
      <dgm:prSet presAssocID="{0358B8BC-1DD0-4965-B082-B6B5A9CC7723}" presName="vert1" presStyleCnt="0"/>
      <dgm:spPr/>
    </dgm:pt>
    <dgm:pt modelId="{793845EA-39FD-4D36-BC31-AEFA24301CED}" type="pres">
      <dgm:prSet presAssocID="{429056EB-C6EC-46F0-BD22-EB750D0CE97F}" presName="thickLine" presStyleLbl="alignNode1" presStyleIdx="3" presStyleCnt="5"/>
      <dgm:spPr/>
    </dgm:pt>
    <dgm:pt modelId="{31A7BFDF-E3CF-4CF3-B96E-140D61B6A4B3}" type="pres">
      <dgm:prSet presAssocID="{429056EB-C6EC-46F0-BD22-EB750D0CE97F}" presName="horz1" presStyleCnt="0"/>
      <dgm:spPr/>
    </dgm:pt>
    <dgm:pt modelId="{30F3D140-DFC1-4D3A-8532-5A5CFFEE236C}" type="pres">
      <dgm:prSet presAssocID="{429056EB-C6EC-46F0-BD22-EB750D0CE97F}" presName="tx1" presStyleLbl="revTx" presStyleIdx="3" presStyleCnt="5"/>
      <dgm:spPr/>
    </dgm:pt>
    <dgm:pt modelId="{09DE828D-3570-433C-B0A0-DDA38B09F769}" type="pres">
      <dgm:prSet presAssocID="{429056EB-C6EC-46F0-BD22-EB750D0CE97F}" presName="vert1" presStyleCnt="0"/>
      <dgm:spPr/>
    </dgm:pt>
    <dgm:pt modelId="{E53EFC1F-0FF1-42F3-B92F-441109B94554}" type="pres">
      <dgm:prSet presAssocID="{5EA51B47-4AA3-4BE7-B243-26037F91B381}" presName="thickLine" presStyleLbl="alignNode1" presStyleIdx="4" presStyleCnt="5"/>
      <dgm:spPr/>
    </dgm:pt>
    <dgm:pt modelId="{A283E811-4DCF-4862-9B06-4E833DE96911}" type="pres">
      <dgm:prSet presAssocID="{5EA51B47-4AA3-4BE7-B243-26037F91B381}" presName="horz1" presStyleCnt="0"/>
      <dgm:spPr/>
    </dgm:pt>
    <dgm:pt modelId="{7889819B-E00B-4D32-8CAE-C0CA6553C439}" type="pres">
      <dgm:prSet presAssocID="{5EA51B47-4AA3-4BE7-B243-26037F91B381}" presName="tx1" presStyleLbl="revTx" presStyleIdx="4" presStyleCnt="5"/>
      <dgm:spPr/>
    </dgm:pt>
    <dgm:pt modelId="{4F80F887-1E0E-4D0C-833E-CF259F59DD94}" type="pres">
      <dgm:prSet presAssocID="{5EA51B47-4AA3-4BE7-B243-26037F91B381}" presName="vert1" presStyleCnt="0"/>
      <dgm:spPr/>
    </dgm:pt>
  </dgm:ptLst>
  <dgm:cxnLst>
    <dgm:cxn modelId="{DF66D21D-8236-4849-AB93-96C070D328C5}" type="presOf" srcId="{0358B8BC-1DD0-4965-B082-B6B5A9CC7723}" destId="{E531B72C-7568-4D0D-B2C6-25590E1F90C2}" srcOrd="0" destOrd="0" presId="urn:microsoft.com/office/officeart/2008/layout/LinedList"/>
    <dgm:cxn modelId="{FDF86B1E-A759-475B-A6C9-D0790B6CC345}" type="presOf" srcId="{A6F4F932-45D1-49E5-BFFD-6E09C9324A1B}" destId="{1AA1F9BB-6D56-4730-BA72-BFBD6AA56F4B}" srcOrd="0" destOrd="0" presId="urn:microsoft.com/office/officeart/2008/layout/LinedList"/>
    <dgm:cxn modelId="{8771EF2C-A4E3-41E4-8FB8-FE771A60F651}" srcId="{09E2B255-87D5-4D34-A94D-EAF953D5FEB9}" destId="{743AA731-3347-469A-96BF-F0687304AF3A}" srcOrd="0" destOrd="0" parTransId="{881652AA-E467-4151-A03E-075864AD710F}" sibTransId="{F06BA076-17C4-4293-9E4B-A8FD243918AB}"/>
    <dgm:cxn modelId="{F7923D72-DD4A-4FF8-9B55-90B22DC05EF0}" type="presOf" srcId="{743AA731-3347-469A-96BF-F0687304AF3A}" destId="{4CC15402-3A56-4F54-83BE-70E8D866B118}" srcOrd="0" destOrd="0" presId="urn:microsoft.com/office/officeart/2008/layout/LinedList"/>
    <dgm:cxn modelId="{335E198A-7900-44B0-99B0-EA526B282D1E}" srcId="{09E2B255-87D5-4D34-A94D-EAF953D5FEB9}" destId="{5EA51B47-4AA3-4BE7-B243-26037F91B381}" srcOrd="4" destOrd="0" parTransId="{A1179871-EE4D-49B1-897E-46481682C467}" sibTransId="{956531A6-61B5-4684-958E-845824319E15}"/>
    <dgm:cxn modelId="{D8A83FB6-71AB-4802-8A5C-BDC6ADD09D75}" type="presOf" srcId="{429056EB-C6EC-46F0-BD22-EB750D0CE97F}" destId="{30F3D140-DFC1-4D3A-8532-5A5CFFEE236C}" srcOrd="0" destOrd="0" presId="urn:microsoft.com/office/officeart/2008/layout/LinedList"/>
    <dgm:cxn modelId="{7D553DD3-0FBF-41F6-9D20-51A450F173A9}" type="presOf" srcId="{5EA51B47-4AA3-4BE7-B243-26037F91B381}" destId="{7889819B-E00B-4D32-8CAE-C0CA6553C439}" srcOrd="0" destOrd="0" presId="urn:microsoft.com/office/officeart/2008/layout/LinedList"/>
    <dgm:cxn modelId="{CB02B5E7-9695-45B7-AE12-A2E9B11B5181}" srcId="{09E2B255-87D5-4D34-A94D-EAF953D5FEB9}" destId="{0358B8BC-1DD0-4965-B082-B6B5A9CC7723}" srcOrd="2" destOrd="0" parTransId="{B31331B8-BA47-4EB9-A9E9-3E4312FECDEF}" sibTransId="{7B27B4CB-9DE7-4673-BB4C-0B32897D8BC6}"/>
    <dgm:cxn modelId="{C06097EA-69A1-4BBB-96E4-DDD992F04359}" srcId="{09E2B255-87D5-4D34-A94D-EAF953D5FEB9}" destId="{A6F4F932-45D1-49E5-BFFD-6E09C9324A1B}" srcOrd="1" destOrd="0" parTransId="{1EC040AC-058A-4BF8-895A-B2714BB500D6}" sibTransId="{7B87058D-BB8C-4B9F-8868-E82DF9A9AA9D}"/>
    <dgm:cxn modelId="{756EE7EC-AF4C-40C2-B1CD-224E45D6C63B}" type="presOf" srcId="{09E2B255-87D5-4D34-A94D-EAF953D5FEB9}" destId="{054CC157-30D8-4A98-999C-625064D9BAFC}" srcOrd="0" destOrd="0" presId="urn:microsoft.com/office/officeart/2008/layout/LinedList"/>
    <dgm:cxn modelId="{2F13FEFB-E176-4DAB-B6BE-24AF383843DF}" srcId="{09E2B255-87D5-4D34-A94D-EAF953D5FEB9}" destId="{429056EB-C6EC-46F0-BD22-EB750D0CE97F}" srcOrd="3" destOrd="0" parTransId="{29020EAF-1F92-485B-8931-76E1454DD45C}" sibTransId="{D9E167AA-2912-45B6-88DA-B378700A4248}"/>
    <dgm:cxn modelId="{AFDD9FE4-6B47-4B2D-ACF4-F7909FD27F08}" type="presParOf" srcId="{054CC157-30D8-4A98-999C-625064D9BAFC}" destId="{C29731AD-D38C-4112-9F8D-2B788A38A3AA}" srcOrd="0" destOrd="0" presId="urn:microsoft.com/office/officeart/2008/layout/LinedList"/>
    <dgm:cxn modelId="{FB9849E3-2C6C-416E-AA67-EFB8D083918A}" type="presParOf" srcId="{054CC157-30D8-4A98-999C-625064D9BAFC}" destId="{12AEA41C-24D2-44AE-A24B-9C50BE410A01}" srcOrd="1" destOrd="0" presId="urn:microsoft.com/office/officeart/2008/layout/LinedList"/>
    <dgm:cxn modelId="{6C6AC8BD-5CE4-4816-8381-3CE7137A4886}" type="presParOf" srcId="{12AEA41C-24D2-44AE-A24B-9C50BE410A01}" destId="{4CC15402-3A56-4F54-83BE-70E8D866B118}" srcOrd="0" destOrd="0" presId="urn:microsoft.com/office/officeart/2008/layout/LinedList"/>
    <dgm:cxn modelId="{BC4F0CC4-A3E8-4456-A9C7-A35FC2F597FA}" type="presParOf" srcId="{12AEA41C-24D2-44AE-A24B-9C50BE410A01}" destId="{E352B9F2-5E48-49CD-A948-0B19F2A425FF}" srcOrd="1" destOrd="0" presId="urn:microsoft.com/office/officeart/2008/layout/LinedList"/>
    <dgm:cxn modelId="{B1F5773A-DC7C-4D2B-96F9-AB9A55DBE094}" type="presParOf" srcId="{054CC157-30D8-4A98-999C-625064D9BAFC}" destId="{E8794D3C-1C19-4451-B4B5-7DBB9E92ED20}" srcOrd="2" destOrd="0" presId="urn:microsoft.com/office/officeart/2008/layout/LinedList"/>
    <dgm:cxn modelId="{C99D2D97-3D0F-4054-94E0-D8CB987DCF37}" type="presParOf" srcId="{054CC157-30D8-4A98-999C-625064D9BAFC}" destId="{680D3CFF-2845-45E9-A6B9-009D75B0112C}" srcOrd="3" destOrd="0" presId="urn:microsoft.com/office/officeart/2008/layout/LinedList"/>
    <dgm:cxn modelId="{DA0F1E33-26DA-4588-93FD-81E4EB395F8E}" type="presParOf" srcId="{680D3CFF-2845-45E9-A6B9-009D75B0112C}" destId="{1AA1F9BB-6D56-4730-BA72-BFBD6AA56F4B}" srcOrd="0" destOrd="0" presId="urn:microsoft.com/office/officeart/2008/layout/LinedList"/>
    <dgm:cxn modelId="{635897A2-8865-4196-8303-DF3A7A7DB051}" type="presParOf" srcId="{680D3CFF-2845-45E9-A6B9-009D75B0112C}" destId="{6C9CBAB4-54E0-4635-88BC-7157202E37D6}" srcOrd="1" destOrd="0" presId="urn:microsoft.com/office/officeart/2008/layout/LinedList"/>
    <dgm:cxn modelId="{6AA258E9-078E-4962-84BC-BA88C2542BD5}" type="presParOf" srcId="{054CC157-30D8-4A98-999C-625064D9BAFC}" destId="{51DF4F92-E42F-4D00-BAF7-8813B32E515A}" srcOrd="4" destOrd="0" presId="urn:microsoft.com/office/officeart/2008/layout/LinedList"/>
    <dgm:cxn modelId="{A2FED268-85E0-4E95-8DD7-2B8E257167D0}" type="presParOf" srcId="{054CC157-30D8-4A98-999C-625064D9BAFC}" destId="{DC37AED5-2CB9-47AD-85BF-5730473D929F}" srcOrd="5" destOrd="0" presId="urn:microsoft.com/office/officeart/2008/layout/LinedList"/>
    <dgm:cxn modelId="{C0869258-9E28-4D12-ADE8-58795C665064}" type="presParOf" srcId="{DC37AED5-2CB9-47AD-85BF-5730473D929F}" destId="{E531B72C-7568-4D0D-B2C6-25590E1F90C2}" srcOrd="0" destOrd="0" presId="urn:microsoft.com/office/officeart/2008/layout/LinedList"/>
    <dgm:cxn modelId="{62B90F7A-8657-4CA9-9276-8886A775FCDA}" type="presParOf" srcId="{DC37AED5-2CB9-47AD-85BF-5730473D929F}" destId="{F54C6CC5-3585-4335-AC28-8CE045E0A663}" srcOrd="1" destOrd="0" presId="urn:microsoft.com/office/officeart/2008/layout/LinedList"/>
    <dgm:cxn modelId="{D29A73AB-2CBA-40D9-A91F-F919DAFDA7F2}" type="presParOf" srcId="{054CC157-30D8-4A98-999C-625064D9BAFC}" destId="{793845EA-39FD-4D36-BC31-AEFA24301CED}" srcOrd="6" destOrd="0" presId="urn:microsoft.com/office/officeart/2008/layout/LinedList"/>
    <dgm:cxn modelId="{2DFDDA63-7F6B-4F98-BC77-267213DE4A31}" type="presParOf" srcId="{054CC157-30D8-4A98-999C-625064D9BAFC}" destId="{31A7BFDF-E3CF-4CF3-B96E-140D61B6A4B3}" srcOrd="7" destOrd="0" presId="urn:microsoft.com/office/officeart/2008/layout/LinedList"/>
    <dgm:cxn modelId="{26E62832-6B92-4D4D-BDCB-52A427C6928D}" type="presParOf" srcId="{31A7BFDF-E3CF-4CF3-B96E-140D61B6A4B3}" destId="{30F3D140-DFC1-4D3A-8532-5A5CFFEE236C}" srcOrd="0" destOrd="0" presId="urn:microsoft.com/office/officeart/2008/layout/LinedList"/>
    <dgm:cxn modelId="{0DDDB446-6020-4A62-BDB0-5C2F30BFA156}" type="presParOf" srcId="{31A7BFDF-E3CF-4CF3-B96E-140D61B6A4B3}" destId="{09DE828D-3570-433C-B0A0-DDA38B09F769}" srcOrd="1" destOrd="0" presId="urn:microsoft.com/office/officeart/2008/layout/LinedList"/>
    <dgm:cxn modelId="{994B1ECE-6018-41E3-8532-ABEC6F311218}" type="presParOf" srcId="{054CC157-30D8-4A98-999C-625064D9BAFC}" destId="{E53EFC1F-0FF1-42F3-B92F-441109B94554}" srcOrd="8" destOrd="0" presId="urn:microsoft.com/office/officeart/2008/layout/LinedList"/>
    <dgm:cxn modelId="{26CC87F8-B4EB-412D-8B8F-A85D3733F0A4}" type="presParOf" srcId="{054CC157-30D8-4A98-999C-625064D9BAFC}" destId="{A283E811-4DCF-4862-9B06-4E833DE96911}" srcOrd="9" destOrd="0" presId="urn:microsoft.com/office/officeart/2008/layout/LinedList"/>
    <dgm:cxn modelId="{5D63D2C2-8D9E-41D8-83ED-F531C0CDEFA5}" type="presParOf" srcId="{A283E811-4DCF-4862-9B06-4E833DE96911}" destId="{7889819B-E00B-4D32-8CAE-C0CA6553C439}" srcOrd="0" destOrd="0" presId="urn:microsoft.com/office/officeart/2008/layout/LinedList"/>
    <dgm:cxn modelId="{4FA84708-C17D-498D-AEAC-BCC82E594995}" type="presParOf" srcId="{A283E811-4DCF-4862-9B06-4E833DE96911}" destId="{4F80F887-1E0E-4D0C-833E-CF259F59DD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88374-5231-4380-949B-B084C74C1E61}">
      <dsp:nvSpPr>
        <dsp:cNvPr id="0" name=""/>
        <dsp:cNvSpPr/>
      </dsp:nvSpPr>
      <dsp:spPr>
        <a:xfrm>
          <a:off x="2103120" y="1652"/>
          <a:ext cx="8412480" cy="856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7425" rIns="163225" bIns="2174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Detecting Personalized Therapy Initiation and Continuous Monitoring through the platform</a:t>
          </a:r>
        </a:p>
      </dsp:txBody>
      <dsp:txXfrm>
        <a:off x="2103120" y="1652"/>
        <a:ext cx="8412480" cy="856003"/>
      </dsp:txXfrm>
    </dsp:sp>
    <dsp:sp modelId="{A1642F9C-371C-4607-AD84-6CDE5371CA6C}">
      <dsp:nvSpPr>
        <dsp:cNvPr id="0" name=""/>
        <dsp:cNvSpPr/>
      </dsp:nvSpPr>
      <dsp:spPr>
        <a:xfrm>
          <a:off x="0" y="1652"/>
          <a:ext cx="2103120" cy="856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4554" rIns="111290" bIns="8455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Detecting</a:t>
          </a:r>
        </a:p>
      </dsp:txBody>
      <dsp:txXfrm>
        <a:off x="0" y="1652"/>
        <a:ext cx="2103120" cy="856003"/>
      </dsp:txXfrm>
    </dsp:sp>
    <dsp:sp modelId="{05F6C636-2F98-405C-83B8-BD3BD67AD762}">
      <dsp:nvSpPr>
        <dsp:cNvPr id="0" name=""/>
        <dsp:cNvSpPr/>
      </dsp:nvSpPr>
      <dsp:spPr>
        <a:xfrm>
          <a:off x="2103120" y="909016"/>
          <a:ext cx="8412480" cy="856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7425" rIns="163225" bIns="2174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Suggesting Adaptive and Personalized Therapy Programs </a:t>
          </a:r>
        </a:p>
      </dsp:txBody>
      <dsp:txXfrm>
        <a:off x="2103120" y="909016"/>
        <a:ext cx="8412480" cy="856003"/>
      </dsp:txXfrm>
    </dsp:sp>
    <dsp:sp modelId="{8B69887B-1790-4B34-8981-70996D3F746E}">
      <dsp:nvSpPr>
        <dsp:cNvPr id="0" name=""/>
        <dsp:cNvSpPr/>
      </dsp:nvSpPr>
      <dsp:spPr>
        <a:xfrm>
          <a:off x="0" y="909016"/>
          <a:ext cx="2103120" cy="856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4554" rIns="111290" bIns="8455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Suggesting</a:t>
          </a:r>
        </a:p>
      </dsp:txBody>
      <dsp:txXfrm>
        <a:off x="0" y="909016"/>
        <a:ext cx="2103120" cy="856003"/>
      </dsp:txXfrm>
    </dsp:sp>
    <dsp:sp modelId="{EB9D08FD-5D78-42D4-B4F8-51F0F8D7F1D3}">
      <dsp:nvSpPr>
        <dsp:cNvPr id="0" name=""/>
        <dsp:cNvSpPr/>
      </dsp:nvSpPr>
      <dsp:spPr>
        <a:xfrm>
          <a:off x="2103120" y="1816380"/>
          <a:ext cx="8412480" cy="856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7425" rIns="163225" bIns="2174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Engaging in Comprehensive and Child attractive Speech Development Activities </a:t>
          </a:r>
        </a:p>
      </dsp:txBody>
      <dsp:txXfrm>
        <a:off x="2103120" y="1816380"/>
        <a:ext cx="8412480" cy="856003"/>
      </dsp:txXfrm>
    </dsp:sp>
    <dsp:sp modelId="{E4AC1CD0-9956-4B7D-83F9-ECE79E781027}">
      <dsp:nvSpPr>
        <dsp:cNvPr id="0" name=""/>
        <dsp:cNvSpPr/>
      </dsp:nvSpPr>
      <dsp:spPr>
        <a:xfrm>
          <a:off x="0" y="1816380"/>
          <a:ext cx="2103120" cy="856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4554" rIns="111290" bIns="8455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Engaging</a:t>
          </a:r>
        </a:p>
      </dsp:txBody>
      <dsp:txXfrm>
        <a:off x="0" y="1816380"/>
        <a:ext cx="2103120" cy="856003"/>
      </dsp:txXfrm>
    </dsp:sp>
    <dsp:sp modelId="{56531FC8-CC20-40EA-9618-FDA401769A7E}">
      <dsp:nvSpPr>
        <dsp:cNvPr id="0" name=""/>
        <dsp:cNvSpPr/>
      </dsp:nvSpPr>
      <dsp:spPr>
        <a:xfrm>
          <a:off x="2103120" y="2723743"/>
          <a:ext cx="8412480" cy="8560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7425" rIns="163225" bIns="21742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Providing visual and auditory feedback of the patient and supporting communication between therapists and patients. 	</a:t>
          </a:r>
        </a:p>
      </dsp:txBody>
      <dsp:txXfrm>
        <a:off x="2103120" y="2723743"/>
        <a:ext cx="8412480" cy="856003"/>
      </dsp:txXfrm>
    </dsp:sp>
    <dsp:sp modelId="{B1FF9BEF-CEAF-4E16-9B09-415905E070DA}">
      <dsp:nvSpPr>
        <dsp:cNvPr id="0" name=""/>
        <dsp:cNvSpPr/>
      </dsp:nvSpPr>
      <dsp:spPr>
        <a:xfrm>
          <a:off x="0" y="2723743"/>
          <a:ext cx="2103120" cy="856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4554" rIns="111290" bIns="8455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Providing</a:t>
          </a:r>
        </a:p>
      </dsp:txBody>
      <dsp:txXfrm>
        <a:off x="0" y="2723743"/>
        <a:ext cx="2103120" cy="8560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9CCF4-2792-4BAB-A4E3-AF4B810663D9}">
      <dsp:nvSpPr>
        <dsp:cNvPr id="0" name=""/>
        <dsp:cNvSpPr/>
      </dsp:nvSpPr>
      <dsp:spPr>
        <a:xfrm>
          <a:off x="0" y="56405"/>
          <a:ext cx="10515600" cy="1020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Robles-Bykbaev, V. E., López-Nores, M., Pazos-Arias, J. J., &amp; Arévalo-Lucero, D. (2015). SPELTA: An expert system to generate therapy plans for speech and language disorders. </a:t>
          </a:r>
          <a:r>
            <a:rPr lang="en-US" sz="1800" i="1" kern="1200"/>
            <a:t>Expert Systems With Applications</a:t>
          </a:r>
          <a:r>
            <a:rPr lang="en-US" sz="1800" kern="1200"/>
            <a:t>, </a:t>
          </a:r>
          <a:r>
            <a:rPr lang="en-US" sz="1800" i="1" kern="1200"/>
            <a:t>42</a:t>
          </a:r>
          <a:r>
            <a:rPr lang="en-US" sz="1800" kern="1200"/>
            <a:t>(21), 7641–7651. </a:t>
          </a:r>
          <a:r>
            <a:rPr lang="en-US" sz="1800" kern="1200">
              <a:hlinkClick xmlns:r="http://schemas.openxmlformats.org/officeDocument/2006/relationships" r:id="rId1"/>
            </a:rPr>
            <a:t>https://doi.org/10.1016/j.eswa.2015.06.011</a:t>
          </a:r>
          <a:endParaRPr lang="en-US" sz="1800" kern="1200"/>
        </a:p>
      </dsp:txBody>
      <dsp:txXfrm>
        <a:off x="49829" y="106234"/>
        <a:ext cx="10415942" cy="921093"/>
      </dsp:txXfrm>
    </dsp:sp>
    <dsp:sp modelId="{DD2A89B8-A9BF-41A2-A369-FBBF4C0A4382}">
      <dsp:nvSpPr>
        <dsp:cNvPr id="0" name=""/>
        <dsp:cNvSpPr/>
      </dsp:nvSpPr>
      <dsp:spPr>
        <a:xfrm>
          <a:off x="0" y="1128997"/>
          <a:ext cx="10515600" cy="1020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Saeedi, S., Bouraghi, H., Seifpanahi, M.S. and Ghazisaeedi, M., 2022. Application of digital games for speech therapy in children: a systematic review of features and challenges. </a:t>
          </a:r>
          <a:r>
            <a:rPr lang="en-US" sz="1800" i="1" kern="1200"/>
            <a:t>Journal of healthcare engineering</a:t>
          </a:r>
          <a:r>
            <a:rPr lang="en-US" sz="1800" kern="1200"/>
            <a:t>, </a:t>
          </a:r>
          <a:r>
            <a:rPr lang="en-US" sz="1800" i="1" kern="1200"/>
            <a:t>2022</a:t>
          </a:r>
          <a:r>
            <a:rPr lang="en-US" sz="1800" kern="1200"/>
            <a:t>(1), p.4814945.</a:t>
          </a:r>
        </a:p>
      </dsp:txBody>
      <dsp:txXfrm>
        <a:off x="49829" y="1178826"/>
        <a:ext cx="10415942" cy="921093"/>
      </dsp:txXfrm>
    </dsp:sp>
    <dsp:sp modelId="{DA53A682-CD5D-4DF5-914C-167BCEF75F32}">
      <dsp:nvSpPr>
        <dsp:cNvPr id="0" name=""/>
        <dsp:cNvSpPr/>
      </dsp:nvSpPr>
      <dsp:spPr>
        <a:xfrm>
          <a:off x="0" y="2201589"/>
          <a:ext cx="10515600" cy="1020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Attwell, Geertruida Aline, Kwabena Ebo Bennin, and Bedir Tekinerdogan. "A systematic review of online speech therapy systems for intervention in childhood speech communication disorders." </a:t>
          </a:r>
          <a:r>
            <a:rPr lang="en-US" sz="1800" i="1" kern="1200"/>
            <a:t>Sensors</a:t>
          </a:r>
          <a:r>
            <a:rPr lang="en-US" sz="1800" kern="1200"/>
            <a:t> 22.24 (2022): 9713.</a:t>
          </a:r>
        </a:p>
      </dsp:txBody>
      <dsp:txXfrm>
        <a:off x="49829" y="2251418"/>
        <a:ext cx="10415942" cy="921093"/>
      </dsp:txXfrm>
    </dsp:sp>
    <dsp:sp modelId="{D931EFCA-7E09-45B1-857D-C5064C8BDD42}">
      <dsp:nvSpPr>
        <dsp:cNvPr id="0" name=""/>
        <dsp:cNvSpPr/>
      </dsp:nvSpPr>
      <dsp:spPr>
        <a:xfrm>
          <a:off x="0" y="3274180"/>
          <a:ext cx="10515600" cy="10207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Bernhardt, B., Gick, B., Bacsfalvi, P., &amp; Adler‐Bock, M. (2005). Ultrasound in speech therapy with adolescents and adults. </a:t>
          </a:r>
          <a:r>
            <a:rPr lang="en-US" sz="1800" i="1" kern="1200"/>
            <a:t>Clinical Linguistics &amp; Phonetics</a:t>
          </a:r>
          <a:r>
            <a:rPr lang="en-US" sz="1800" kern="1200"/>
            <a:t>, </a:t>
          </a:r>
          <a:r>
            <a:rPr lang="en-US" sz="1800" i="1" kern="1200"/>
            <a:t>19</a:t>
          </a:r>
          <a:r>
            <a:rPr lang="en-US" sz="1800" kern="1200"/>
            <a:t>(6–7), 605–617. </a:t>
          </a:r>
          <a:r>
            <a:rPr lang="en-US" sz="1800" kern="1200">
              <a:hlinkClick xmlns:r="http://schemas.openxmlformats.org/officeDocument/2006/relationships" r:id="rId2"/>
            </a:rPr>
            <a:t>https://doi.org/10.1080/02699200500114028</a:t>
          </a:r>
          <a:endParaRPr lang="en-US" sz="1800" kern="1200"/>
        </a:p>
      </dsp:txBody>
      <dsp:txXfrm>
        <a:off x="49829" y="3324009"/>
        <a:ext cx="10415942" cy="9210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7256D-E5C0-403C-BC1C-582369435FA7}">
      <dsp:nvSpPr>
        <dsp:cNvPr id="0" name=""/>
        <dsp:cNvSpPr/>
      </dsp:nvSpPr>
      <dsp:spPr>
        <a:xfrm>
          <a:off x="0" y="448843"/>
          <a:ext cx="6151418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 do we know that people are aware of speech therapy activities?</a:t>
          </a:r>
        </a:p>
      </dsp:txBody>
      <dsp:txXfrm>
        <a:off x="31185" y="480028"/>
        <a:ext cx="6089048" cy="576450"/>
      </dsp:txXfrm>
    </dsp:sp>
    <dsp:sp modelId="{FEBAF08B-2593-45E4-A0CB-7CA617AA7C51}">
      <dsp:nvSpPr>
        <dsp:cNvPr id="0" name=""/>
        <dsp:cNvSpPr/>
      </dsp:nvSpPr>
      <dsp:spPr>
        <a:xfrm>
          <a:off x="0" y="1133743"/>
          <a:ext cx="6151418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 do we find out if people are already doing speech therapy activities through a mobile application?</a:t>
          </a:r>
        </a:p>
      </dsp:txBody>
      <dsp:txXfrm>
        <a:off x="31185" y="1164928"/>
        <a:ext cx="6089048" cy="576450"/>
      </dsp:txXfrm>
    </dsp:sp>
    <dsp:sp modelId="{A31631F7-7130-431C-94C9-ED611A69CD26}">
      <dsp:nvSpPr>
        <dsp:cNvPr id="0" name=""/>
        <dsp:cNvSpPr/>
      </dsp:nvSpPr>
      <dsp:spPr>
        <a:xfrm>
          <a:off x="0" y="1818643"/>
          <a:ext cx="6151418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 do we create speech therapy activities to support the Sinhala language?</a:t>
          </a:r>
        </a:p>
      </dsp:txBody>
      <dsp:txXfrm>
        <a:off x="31185" y="1849828"/>
        <a:ext cx="6089048" cy="576450"/>
      </dsp:txXfrm>
    </dsp:sp>
    <dsp:sp modelId="{5FBC0632-44BC-4571-AAC1-16505A753FBF}">
      <dsp:nvSpPr>
        <dsp:cNvPr id="0" name=""/>
        <dsp:cNvSpPr/>
      </dsp:nvSpPr>
      <dsp:spPr>
        <a:xfrm>
          <a:off x="0" y="2503543"/>
          <a:ext cx="6151418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 do we confirm that parents are willing to conduct speech therapy activities for their children through a mobile application?</a:t>
          </a:r>
        </a:p>
      </dsp:txBody>
      <dsp:txXfrm>
        <a:off x="31185" y="2534728"/>
        <a:ext cx="6089048" cy="5764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72FC1-A7F9-4B7B-9117-E2A81BC3F8CC}">
      <dsp:nvSpPr>
        <dsp:cNvPr id="0" name=""/>
        <dsp:cNvSpPr/>
      </dsp:nvSpPr>
      <dsp:spPr>
        <a:xfrm>
          <a:off x="0" y="17030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Speech therapy activities are categorized according to main speech disorders.</a:t>
          </a:r>
        </a:p>
      </dsp:txBody>
      <dsp:txXfrm>
        <a:off x="33134" y="50164"/>
        <a:ext cx="7880026" cy="612478"/>
      </dsp:txXfrm>
    </dsp:sp>
    <dsp:sp modelId="{D65A5A42-EDCF-4558-82A1-D1D59FEDE31E}">
      <dsp:nvSpPr>
        <dsp:cNvPr id="0" name=""/>
        <dsp:cNvSpPr/>
      </dsp:nvSpPr>
      <dsp:spPr>
        <a:xfrm>
          <a:off x="0" y="744736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Design song-based activities to boost vocabulary and sentence skills for children with language delays.</a:t>
          </a:r>
        </a:p>
      </dsp:txBody>
      <dsp:txXfrm>
        <a:off x="33134" y="777870"/>
        <a:ext cx="7880026" cy="612478"/>
      </dsp:txXfrm>
    </dsp:sp>
    <dsp:sp modelId="{2D53E028-A721-415C-A1EA-139CF05518BE}">
      <dsp:nvSpPr>
        <dsp:cNvPr id="0" name=""/>
        <dsp:cNvSpPr/>
      </dsp:nvSpPr>
      <dsp:spPr>
        <a:xfrm>
          <a:off x="0" y="1472442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activities that encourage children with cleft palate to articulate words correctly.</a:t>
          </a:r>
        </a:p>
      </dsp:txBody>
      <dsp:txXfrm>
        <a:off x="33134" y="1505576"/>
        <a:ext cx="7880026" cy="612478"/>
      </dsp:txXfrm>
    </dsp:sp>
    <dsp:sp modelId="{B0EB912E-AE58-4985-A3C8-3E02924CE55B}">
      <dsp:nvSpPr>
        <dsp:cNvPr id="0" name=""/>
        <dsp:cNvSpPr/>
      </dsp:nvSpPr>
      <dsp:spPr>
        <a:xfrm>
          <a:off x="0" y="2200149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Design games to help children with hearing loss identify and differentiate various sound volumes</a:t>
          </a:r>
        </a:p>
      </dsp:txBody>
      <dsp:txXfrm>
        <a:off x="33134" y="2233283"/>
        <a:ext cx="7880026" cy="612478"/>
      </dsp:txXfrm>
    </dsp:sp>
    <dsp:sp modelId="{96A0A3BA-4E62-40CF-A501-263BE4720950}">
      <dsp:nvSpPr>
        <dsp:cNvPr id="0" name=""/>
        <dsp:cNvSpPr/>
      </dsp:nvSpPr>
      <dsp:spPr>
        <a:xfrm>
          <a:off x="0" y="2927855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Engage children in effective speech therapy with colorful visuals and animations under parental guidance.</a:t>
          </a:r>
        </a:p>
      </dsp:txBody>
      <dsp:txXfrm>
        <a:off x="33134" y="2960989"/>
        <a:ext cx="7880026" cy="612478"/>
      </dsp:txXfrm>
    </dsp:sp>
    <dsp:sp modelId="{D70CD0F5-EF41-4678-B0F4-65E212AFD62A}">
      <dsp:nvSpPr>
        <dsp:cNvPr id="0" name=""/>
        <dsp:cNvSpPr/>
      </dsp:nvSpPr>
      <dsp:spPr>
        <a:xfrm>
          <a:off x="0" y="3655561"/>
          <a:ext cx="7946294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After completing the levels of speech therapy activities, parents can monitor the child's level according to the score level.</a:t>
          </a:r>
        </a:p>
      </dsp:txBody>
      <dsp:txXfrm>
        <a:off x="33134" y="3688695"/>
        <a:ext cx="7880026" cy="6124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2B2FD-DDB2-442B-AA84-2DD050F089F1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C835F-2911-4541-B616-7C220F721042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874412-013F-4096-900C-EFF4A000FF9E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User Friendly</a:t>
          </a:r>
        </a:p>
      </dsp:txBody>
      <dsp:txXfrm>
        <a:off x="100682" y="2684598"/>
        <a:ext cx="2370489" cy="720000"/>
      </dsp:txXfrm>
    </dsp:sp>
    <dsp:sp modelId="{A3D6DCA9-34B7-450A-B2F0-E52D1BE5C813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0D2A0-EA0B-4BAE-91C4-480C68B7CFDF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1BF95-9F14-490C-BEDE-C47C4711A1EC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Reliability</a:t>
          </a:r>
        </a:p>
      </dsp:txBody>
      <dsp:txXfrm>
        <a:off x="2886007" y="2684598"/>
        <a:ext cx="2370489" cy="720000"/>
      </dsp:txXfrm>
    </dsp:sp>
    <dsp:sp modelId="{39280710-EB2E-4819-B466-60B1FFB3E21C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64B5-AA69-499C-9B21-7110D943BBB5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EC893F-489D-408A-AB67-2AFDCC35DF22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Efficiency</a:t>
          </a:r>
        </a:p>
      </dsp:txBody>
      <dsp:txXfrm>
        <a:off x="5671332" y="2684598"/>
        <a:ext cx="2370489" cy="720000"/>
      </dsp:txXfrm>
    </dsp:sp>
    <dsp:sp modelId="{89CBD8F7-B388-4183-BBF0-A6C882B9755E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8F72B-14E6-4D95-A82C-EF589E5468EF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617C4-4651-4217-8570-55BDD3CF6C8C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Fast and responsive system performance for a remote treatment experience.</a:t>
          </a:r>
        </a:p>
      </dsp:txBody>
      <dsp:txXfrm>
        <a:off x="8456657" y="2684598"/>
        <a:ext cx="2370489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C5A88-B036-4AE0-AC7E-3DA22B18CDA0}">
      <dsp:nvSpPr>
        <dsp:cNvPr id="0" name=""/>
        <dsp:cNvSpPr/>
      </dsp:nvSpPr>
      <dsp:spPr>
        <a:xfrm>
          <a:off x="0" y="76602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Katha App: Sinhala Phonological Disorder Detection and Treatment in Early Childhood</a:t>
          </a:r>
        </a:p>
      </dsp:txBody>
      <dsp:txXfrm>
        <a:off x="25188" y="101790"/>
        <a:ext cx="10465224" cy="465594"/>
      </dsp:txXfrm>
    </dsp:sp>
    <dsp:sp modelId="{6C86DA8D-7A1B-4E37-88AA-3FF7D69508D6}">
      <dsp:nvSpPr>
        <dsp:cNvPr id="0" name=""/>
        <dsp:cNvSpPr/>
      </dsp:nvSpPr>
      <dsp:spPr>
        <a:xfrm>
          <a:off x="0" y="653052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>
              <a:hlinkClick xmlns:r="http://schemas.openxmlformats.org/officeDocument/2006/relationships" r:id="rId1"/>
            </a:rPr>
            <a:t>https://play.google.com/store/apps/details?id=com.kathaappa.kathaappa&amp;hl=en</a:t>
          </a:r>
          <a:endParaRPr lang="en-US" sz="2100" kern="1200"/>
        </a:p>
      </dsp:txBody>
      <dsp:txXfrm>
        <a:off x="25188" y="678240"/>
        <a:ext cx="10465224" cy="465594"/>
      </dsp:txXfrm>
    </dsp:sp>
    <dsp:sp modelId="{091A59B4-0781-4807-AB6B-CEC71AA953D4}">
      <dsp:nvSpPr>
        <dsp:cNvPr id="0" name=""/>
        <dsp:cNvSpPr/>
      </dsp:nvSpPr>
      <dsp:spPr>
        <a:xfrm>
          <a:off x="0" y="1229502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>
              <a:hlinkClick xmlns:r="http://schemas.openxmlformats.org/officeDocument/2006/relationships" r:id="rId2"/>
            </a:rPr>
            <a:t>https://ieeexplore.ieee.org/document/10417279</a:t>
          </a:r>
          <a:endParaRPr lang="en-US" sz="2100" kern="1200"/>
        </a:p>
      </dsp:txBody>
      <dsp:txXfrm>
        <a:off x="25188" y="1254690"/>
        <a:ext cx="10465224" cy="465594"/>
      </dsp:txXfrm>
    </dsp:sp>
    <dsp:sp modelId="{F0AA95EF-D279-4698-A548-90F050A36448}">
      <dsp:nvSpPr>
        <dsp:cNvPr id="0" name=""/>
        <dsp:cNvSpPr/>
      </dsp:nvSpPr>
      <dsp:spPr>
        <a:xfrm>
          <a:off x="0" y="1805952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Avaz Application:</a:t>
          </a:r>
        </a:p>
      </dsp:txBody>
      <dsp:txXfrm>
        <a:off x="25188" y="1831140"/>
        <a:ext cx="10465224" cy="465594"/>
      </dsp:txXfrm>
    </dsp:sp>
    <dsp:sp modelId="{D28151A1-E182-4EB3-B44E-4A968BF1ABAC}">
      <dsp:nvSpPr>
        <dsp:cNvPr id="0" name=""/>
        <dsp:cNvSpPr/>
      </dsp:nvSpPr>
      <dsp:spPr>
        <a:xfrm>
          <a:off x="0" y="2382402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>
              <a:hlinkClick xmlns:r="http://schemas.openxmlformats.org/officeDocument/2006/relationships" r:id="rId3"/>
            </a:rPr>
            <a:t>https://play.google.com/store/apps/details?id=com.avazapp.international.lite&amp;hl=en</a:t>
          </a:r>
          <a:endParaRPr lang="en-US" sz="2100" kern="1200"/>
        </a:p>
      </dsp:txBody>
      <dsp:txXfrm>
        <a:off x="25188" y="2407590"/>
        <a:ext cx="10465224" cy="465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70CB-9E88-4492-8DBB-9E9938D583D3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Difficulty Monitoring Progress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Challenges in tracking the child's speech development and effectiveness of interventions</a:t>
          </a:r>
        </a:p>
      </dsp:txBody>
      <dsp:txXfrm>
        <a:off x="3080" y="1765067"/>
        <a:ext cx="2444055" cy="2053006"/>
      </dsp:txXfrm>
    </dsp:sp>
    <dsp:sp modelId="{CC9E9F02-3D76-4C75-9B51-E0F6FEA0B004}">
      <dsp:nvSpPr>
        <dsp:cNvPr id="0" name=""/>
        <dsp:cNvSpPr/>
      </dsp:nvSpPr>
      <dsp:spPr>
        <a:xfrm>
          <a:off x="633206" y="806997"/>
          <a:ext cx="1026503" cy="10265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783534" y="957325"/>
        <a:ext cx="725847" cy="725847"/>
      </dsp:txXfrm>
    </dsp:sp>
    <dsp:sp modelId="{C9651507-40A5-4047-BA87-8667B5D79922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F92E81-4F93-4AD6-992A-3E920362C2A7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Limited Access to Resources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Potential lack of knowledge about effective speech therapy techniques or professionals</a:t>
          </a:r>
        </a:p>
      </dsp:txBody>
      <dsp:txXfrm>
        <a:off x="2691541" y="1765067"/>
        <a:ext cx="2444055" cy="2053006"/>
      </dsp:txXfrm>
    </dsp:sp>
    <dsp:sp modelId="{5BDA5CCC-AC6B-41A3-A82D-CEFAC83FFE83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5EC18D73-168D-4955-96B0-B345E27DBBAD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E87B43-84C9-411B-A1D3-F274B8E0C9EC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Financial Burden</a:t>
          </a:r>
          <a:r>
            <a:rPr lang="en-US" sz="1700" kern="1200"/>
            <a:t>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Possible high costs associated with frequent therapist visits and evaluations</a:t>
          </a:r>
        </a:p>
      </dsp:txBody>
      <dsp:txXfrm>
        <a:off x="5380002" y="1765067"/>
        <a:ext cx="2444055" cy="2053006"/>
      </dsp:txXfrm>
    </dsp:sp>
    <dsp:sp modelId="{0ADD432A-5A36-4D21-BF8A-CF7010B92DBB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499059E-DA8C-4862-9A10-B3B706E1D3F1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9EFF35-D694-4267-9DD4-56FC2880DE56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Time Constraint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Balancing therapy sessions with other family responsibilities can be challenging</a:t>
          </a:r>
          <a:endParaRPr lang="en-US" sz="1200" kern="1200"/>
        </a:p>
      </dsp:txBody>
      <dsp:txXfrm>
        <a:off x="8068463" y="1765067"/>
        <a:ext cx="2444055" cy="2053006"/>
      </dsp:txXfrm>
    </dsp:sp>
    <dsp:sp modelId="{BDD4AAA6-5610-4D63-9EEF-220A8CD2352F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75AFD700-887A-4FDE-858F-98D9EC70F46C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F97E1-1AF3-4E5A-BAED-24A2788BE342}">
      <dsp:nvSpPr>
        <dsp:cNvPr id="0" name=""/>
        <dsp:cNvSpPr/>
      </dsp:nvSpPr>
      <dsp:spPr>
        <a:xfrm>
          <a:off x="1866828" y="870232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9C94E-D286-42AC-B1AA-A5F0BEC6B3F9}">
      <dsp:nvSpPr>
        <dsp:cNvPr id="0" name=""/>
        <dsp:cNvSpPr/>
      </dsp:nvSpPr>
      <dsp:spPr>
        <a:xfrm>
          <a:off x="677019" y="2487654"/>
          <a:ext cx="4311566" cy="542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Providing age-appropriate and speech difficulty based diagnosing tests to identify speech issues</a:t>
          </a:r>
          <a:endParaRPr lang="en-US" sz="1800" kern="1200"/>
        </a:p>
      </dsp:txBody>
      <dsp:txXfrm>
        <a:off x="677019" y="2487654"/>
        <a:ext cx="4311566" cy="542312"/>
      </dsp:txXfrm>
    </dsp:sp>
    <dsp:sp modelId="{DFF5E9AA-12CD-42D2-BE58-AB6CE35263BC}">
      <dsp:nvSpPr>
        <dsp:cNvPr id="0" name=""/>
        <dsp:cNvSpPr/>
      </dsp:nvSpPr>
      <dsp:spPr>
        <a:xfrm>
          <a:off x="568971" y="3058331"/>
          <a:ext cx="4311566" cy="47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F88B4-51C7-42CD-A69B-85C82645683E}">
      <dsp:nvSpPr>
        <dsp:cNvPr id="0" name=""/>
        <dsp:cNvSpPr/>
      </dsp:nvSpPr>
      <dsp:spPr>
        <a:xfrm>
          <a:off x="6892355" y="1062196"/>
          <a:ext cx="1509048" cy="1509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30E1F-8E4C-4170-A293-C59AACADFD56}">
      <dsp:nvSpPr>
        <dsp:cNvPr id="0" name=""/>
        <dsp:cNvSpPr/>
      </dsp:nvSpPr>
      <dsp:spPr>
        <a:xfrm>
          <a:off x="5635062" y="2543451"/>
          <a:ext cx="4311566" cy="3251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Categorizing patients’ specific speech difficulties</a:t>
          </a:r>
          <a:endParaRPr lang="en-US" sz="1800" kern="1200"/>
        </a:p>
      </dsp:txBody>
      <dsp:txXfrm>
        <a:off x="5635062" y="2543451"/>
        <a:ext cx="4311566" cy="325159"/>
      </dsp:txXfrm>
    </dsp:sp>
    <dsp:sp modelId="{EB22BA23-661E-4EB9-BC05-D59F166845E9}">
      <dsp:nvSpPr>
        <dsp:cNvPr id="0" name=""/>
        <dsp:cNvSpPr/>
      </dsp:nvSpPr>
      <dsp:spPr>
        <a:xfrm>
          <a:off x="6122224" y="3293476"/>
          <a:ext cx="3831864" cy="527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Cleft Palate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Language Delay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Hearing Loss</a:t>
          </a:r>
          <a:endParaRPr lang="en-US" sz="1600" kern="1200"/>
        </a:p>
      </dsp:txBody>
      <dsp:txXfrm>
        <a:off x="6122224" y="3293476"/>
        <a:ext cx="3831864" cy="5274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1BFC4-791E-40D6-9568-3E28FF0E20BC}">
      <dsp:nvSpPr>
        <dsp:cNvPr id="0" name=""/>
        <dsp:cNvSpPr/>
      </dsp:nvSpPr>
      <dsp:spPr>
        <a:xfrm>
          <a:off x="9242" y="142036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platform should be user-friendly and easy for therapists and parents to use.</a:t>
          </a:r>
          <a:endParaRPr lang="en-US" sz="1800" kern="1200"/>
        </a:p>
      </dsp:txBody>
      <dsp:txXfrm>
        <a:off x="57787" y="190581"/>
        <a:ext cx="2665308" cy="1560349"/>
      </dsp:txXfrm>
    </dsp:sp>
    <dsp:sp modelId="{47A75C44-8DA7-4DB8-985D-B645049FD18C}">
      <dsp:nvSpPr>
        <dsp:cNvPr id="0" name=""/>
        <dsp:cNvSpPr/>
      </dsp:nvSpPr>
      <dsp:spPr>
        <a:xfrm>
          <a:off x="3014732" y="628219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14732" y="765234"/>
        <a:ext cx="409940" cy="411044"/>
      </dsp:txXfrm>
    </dsp:sp>
    <dsp:sp modelId="{65415C90-D478-4616-A3B6-B074276A2EC7}">
      <dsp:nvSpPr>
        <dsp:cNvPr id="0" name=""/>
        <dsp:cNvSpPr/>
      </dsp:nvSpPr>
      <dsp:spPr>
        <a:xfrm>
          <a:off x="3876600" y="142036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System should have Age-appropriate visuals and interactive elements and Age-appropriate and difficulty-based testing.</a:t>
          </a:r>
          <a:endParaRPr lang="en-US" sz="1800" kern="1200"/>
        </a:p>
      </dsp:txBody>
      <dsp:txXfrm>
        <a:off x="3925145" y="190581"/>
        <a:ext cx="2665308" cy="1560349"/>
      </dsp:txXfrm>
    </dsp:sp>
    <dsp:sp modelId="{B597C056-19A2-4F30-860C-372DB54EAF5D}">
      <dsp:nvSpPr>
        <dsp:cNvPr id="0" name=""/>
        <dsp:cNvSpPr/>
      </dsp:nvSpPr>
      <dsp:spPr>
        <a:xfrm>
          <a:off x="6882090" y="628219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882090" y="765234"/>
        <a:ext cx="409940" cy="411044"/>
      </dsp:txXfrm>
    </dsp:sp>
    <dsp:sp modelId="{901490B4-2015-4A9B-9CE6-3BDDE7EB36C4}">
      <dsp:nvSpPr>
        <dsp:cNvPr id="0" name=""/>
        <dsp:cNvSpPr/>
      </dsp:nvSpPr>
      <dsp:spPr>
        <a:xfrm>
          <a:off x="7743958" y="142036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Customizable profiles for each child, including personal details and speech development history</a:t>
          </a:r>
          <a:endParaRPr lang="en-US" sz="1800" kern="1200"/>
        </a:p>
      </dsp:txBody>
      <dsp:txXfrm>
        <a:off x="7792503" y="190581"/>
        <a:ext cx="2665308" cy="15603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28DA4-5822-469E-83E4-D56D12DD4AA5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4CBA3-41FB-4CBE-99EB-3857EC33660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F0DFF-85F9-4E30-8218-E4AD56C6B9E8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The system should be secure and protect the data collected.</a:t>
          </a:r>
          <a:endParaRPr lang="en-US" sz="1700" kern="1200"/>
        </a:p>
      </dsp:txBody>
      <dsp:txXfrm>
        <a:off x="93445" y="3018902"/>
        <a:ext cx="3206250" cy="720000"/>
      </dsp:txXfrm>
    </dsp:sp>
    <dsp:sp modelId="{241DE19D-796C-43C2-95B0-E79B3906A2FB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18D25-C769-4940-A805-202648AB2659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A5C53-637C-479A-B7F2-A57363909D7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The system should be reliable and maintain a high level of accuracy.</a:t>
          </a:r>
          <a:endParaRPr lang="en-US" sz="1700" kern="1200"/>
        </a:p>
      </dsp:txBody>
      <dsp:txXfrm>
        <a:off x="3860789" y="3018902"/>
        <a:ext cx="3206250" cy="720000"/>
      </dsp:txXfrm>
    </dsp:sp>
    <dsp:sp modelId="{2F795D6E-E087-43A1-A326-8F71E152F25C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E59B6-95E4-4B2A-A25B-A0297B1D3C1D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5E278-4E05-4502-98E7-7C183FDFF32A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The system should have high user satisfaction and ease of use.</a:t>
          </a:r>
          <a:endParaRPr lang="en-US" sz="1700" kern="1200"/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E1F8A-E61F-49D2-9E57-44A73F336B2F}">
      <dsp:nvSpPr>
        <dsp:cNvPr id="0" name=""/>
        <dsp:cNvSpPr/>
      </dsp:nvSpPr>
      <dsp:spPr>
        <a:xfrm>
          <a:off x="0" y="33674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Most speech therapy apps don't provide customized therapy plans based on  needs.</a:t>
          </a:r>
        </a:p>
      </dsp:txBody>
      <dsp:txXfrm>
        <a:off x="75163" y="411903"/>
        <a:ext cx="6516507" cy="1389393"/>
      </dsp:txXfrm>
    </dsp:sp>
    <dsp:sp modelId="{69C7738A-867B-4BDE-AEA9-406168A58739}">
      <dsp:nvSpPr>
        <dsp:cNvPr id="0" name=""/>
        <dsp:cNvSpPr/>
      </dsp:nvSpPr>
      <dsp:spPr>
        <a:xfrm>
          <a:off x="0" y="195710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There is a lack of integration between customized therapy plans and interactive exercises within a single platform.</a:t>
          </a:r>
        </a:p>
      </dsp:txBody>
      <dsp:txXfrm>
        <a:off x="75163" y="2032263"/>
        <a:ext cx="6516507" cy="1389393"/>
      </dsp:txXfrm>
    </dsp:sp>
    <dsp:sp modelId="{4637411D-8A3B-44F8-B973-E9431482EA65}">
      <dsp:nvSpPr>
        <dsp:cNvPr id="0" name=""/>
        <dsp:cNvSpPr/>
      </dsp:nvSpPr>
      <dsp:spPr>
        <a:xfrm>
          <a:off x="0" y="3577460"/>
          <a:ext cx="6666833" cy="153971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Many apps do not prioritize user-centric design, which can affect the engagement and effectiveness of therapy</a:t>
          </a:r>
        </a:p>
      </dsp:txBody>
      <dsp:txXfrm>
        <a:off x="75163" y="3652623"/>
        <a:ext cx="6516507" cy="13893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B89D9-1EE8-4B14-95D6-5BE30D15DE8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DA14D-DFDE-468B-B2D1-D908A318EEF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80124-5A05-4C98-A5F8-556E2A02F9A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Aptos Display" panose="02110004020202020204"/>
            </a:rPr>
            <a:t>How</a:t>
          </a:r>
          <a:r>
            <a:rPr lang="en-US" sz="2300" b="0" kern="1200"/>
            <a:t> can personalized mobile speech therapy enhance child language development and monitor progress effectively?</a:t>
          </a:r>
          <a:endParaRPr lang="en-US" sz="2300" kern="1200"/>
        </a:p>
      </dsp:txBody>
      <dsp:txXfrm>
        <a:off x="1435590" y="531"/>
        <a:ext cx="9080009" cy="1242935"/>
      </dsp:txXfrm>
    </dsp:sp>
    <dsp:sp modelId="{34533028-1464-4D71-BAE0-AA08C9EB054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935EA-1CFD-404F-B256-8C704D47B0B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638D6-54EA-45D2-91CD-1331AC30916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Lack of Understanding</a:t>
          </a:r>
          <a:r>
            <a:rPr lang="en-US" sz="2300" kern="1200"/>
            <a:t>: Patients and families struggle to follow prescribed treatments and exercises correctly.</a:t>
          </a:r>
        </a:p>
      </dsp:txBody>
      <dsp:txXfrm>
        <a:off x="1435590" y="1554201"/>
        <a:ext cx="9080009" cy="1242935"/>
      </dsp:txXfrm>
    </dsp:sp>
    <dsp:sp modelId="{F784E5F1-7574-4DFB-B5C4-BC773F020A82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65AA0-8CB8-4B42-B9B7-D8B44671EB0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A97BF-B0B9-4D6F-81AE-5B1BB568610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“Are you aware of personalized mobile speech therapy solutions for child language development?”</a:t>
          </a:r>
          <a:r>
            <a:rPr lang="en-US" sz="2300" b="1" kern="1200">
              <a:latin typeface="Aptos Display" panose="02110004020202020204"/>
            </a:rPr>
            <a:t>       -   </a:t>
          </a:r>
          <a:r>
            <a:rPr lang="en-US" sz="2300" b="1" kern="1200"/>
            <a:t>Yes</a:t>
          </a:r>
          <a:r>
            <a:rPr lang="en-US" sz="2300" kern="1200"/>
            <a:t>: 35%</a:t>
          </a:r>
          <a:r>
            <a:rPr lang="en-US" sz="2300" b="1" kern="1200"/>
            <a:t>No</a:t>
          </a:r>
          <a:r>
            <a:rPr lang="en-US" sz="2300" kern="1200"/>
            <a:t>: 65%</a:t>
          </a:r>
          <a:endParaRPr lang="en-US" sz="2300" kern="1200">
            <a:latin typeface="Aptos Display" panose="02110004020202020204"/>
          </a:endParaRPr>
        </a:p>
      </dsp:txBody>
      <dsp:txXfrm>
        <a:off x="1435590" y="3107870"/>
        <a:ext cx="9080009" cy="12429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006E9-CF11-4F48-BEAD-1499CAC8A07A}">
      <dsp:nvSpPr>
        <dsp:cNvPr id="0" name=""/>
        <dsp:cNvSpPr/>
      </dsp:nvSpPr>
      <dsp:spPr>
        <a:xfrm>
          <a:off x="0" y="2199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Customizing Therapy Plans</a:t>
          </a:r>
          <a:r>
            <a:rPr lang="en-US" sz="4000" kern="1200"/>
            <a:t>:</a:t>
          </a:r>
        </a:p>
      </dsp:txBody>
      <dsp:txXfrm>
        <a:off x="47976" y="267945"/>
        <a:ext cx="10419648" cy="886848"/>
      </dsp:txXfrm>
    </dsp:sp>
    <dsp:sp modelId="{FFEF68BA-8B28-4C71-93DF-4DCA697F71A9}">
      <dsp:nvSpPr>
        <dsp:cNvPr id="0" name=""/>
        <dsp:cNvSpPr/>
      </dsp:nvSpPr>
      <dsp:spPr>
        <a:xfrm>
          <a:off x="0" y="1202769"/>
          <a:ext cx="1051560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/>
            <a:t>Develop personalized therapy plans for each child based on their unique needs and initial assessment results.</a:t>
          </a:r>
        </a:p>
      </dsp:txBody>
      <dsp:txXfrm>
        <a:off x="0" y="1202769"/>
        <a:ext cx="10515600" cy="972900"/>
      </dsp:txXfrm>
    </dsp:sp>
    <dsp:sp modelId="{D80DFD61-0BB1-40D2-9746-5FEF02C7B503}">
      <dsp:nvSpPr>
        <dsp:cNvPr id="0" name=""/>
        <dsp:cNvSpPr/>
      </dsp:nvSpPr>
      <dsp:spPr>
        <a:xfrm>
          <a:off x="0" y="21756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Tracking and Progress Monitoring</a:t>
          </a:r>
          <a:r>
            <a:rPr lang="en-US" sz="4000" kern="1200">
              <a:latin typeface="Aptos Display" panose="02110004020202020204"/>
            </a:rPr>
            <a:t>:</a:t>
          </a:r>
          <a:r>
            <a:rPr lang="en-US" sz="4000" kern="1200"/>
            <a:t> </a:t>
          </a:r>
        </a:p>
      </dsp:txBody>
      <dsp:txXfrm>
        <a:off x="47976" y="2223645"/>
        <a:ext cx="10419648" cy="886848"/>
      </dsp:txXfrm>
    </dsp:sp>
    <dsp:sp modelId="{780B22E8-5080-4107-B38C-873727211659}">
      <dsp:nvSpPr>
        <dsp:cNvPr id="0" name=""/>
        <dsp:cNvSpPr/>
      </dsp:nvSpPr>
      <dsp:spPr>
        <a:xfrm>
          <a:off x="0" y="3158469"/>
          <a:ext cx="10515600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/>
            <a:t>Enhancing Speech Therapy Through Real Time Adjustments Based on User Performance</a:t>
          </a:r>
        </a:p>
      </dsp:txBody>
      <dsp:txXfrm>
        <a:off x="0" y="3158469"/>
        <a:ext cx="10515600" cy="972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731AD-D38C-4112-9F8D-2B788A38A3AA}">
      <dsp:nvSpPr>
        <dsp:cNvPr id="0" name=""/>
        <dsp:cNvSpPr/>
      </dsp:nvSpPr>
      <dsp:spPr>
        <a:xfrm>
          <a:off x="0" y="450"/>
          <a:ext cx="1092782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5402-3A56-4F54-83BE-70E8D866B118}">
      <dsp:nvSpPr>
        <dsp:cNvPr id="0" name=""/>
        <dsp:cNvSpPr/>
      </dsp:nvSpPr>
      <dsp:spPr>
        <a:xfrm>
          <a:off x="0" y="450"/>
          <a:ext cx="10927829" cy="73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Higher Accuracy Of results.</a:t>
          </a:r>
        </a:p>
      </dsp:txBody>
      <dsp:txXfrm>
        <a:off x="0" y="450"/>
        <a:ext cx="10927829" cy="737700"/>
      </dsp:txXfrm>
    </dsp:sp>
    <dsp:sp modelId="{E8794D3C-1C19-4451-B4B5-7DBB9E92ED20}">
      <dsp:nvSpPr>
        <dsp:cNvPr id="0" name=""/>
        <dsp:cNvSpPr/>
      </dsp:nvSpPr>
      <dsp:spPr>
        <a:xfrm>
          <a:off x="0" y="738151"/>
          <a:ext cx="1092782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1F9BB-6D56-4730-BA72-BFBD6AA56F4B}">
      <dsp:nvSpPr>
        <dsp:cNvPr id="0" name=""/>
        <dsp:cNvSpPr/>
      </dsp:nvSpPr>
      <dsp:spPr>
        <a:xfrm>
          <a:off x="0" y="738151"/>
          <a:ext cx="10927829" cy="73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Should properly work for IOS and Android devices.</a:t>
          </a:r>
        </a:p>
      </dsp:txBody>
      <dsp:txXfrm>
        <a:off x="0" y="738151"/>
        <a:ext cx="10927829" cy="737700"/>
      </dsp:txXfrm>
    </dsp:sp>
    <dsp:sp modelId="{51DF4F92-E42F-4D00-BAF7-8813B32E515A}">
      <dsp:nvSpPr>
        <dsp:cNvPr id="0" name=""/>
        <dsp:cNvSpPr/>
      </dsp:nvSpPr>
      <dsp:spPr>
        <a:xfrm>
          <a:off x="0" y="1475852"/>
          <a:ext cx="1092782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1B72C-7568-4D0D-B2C6-25590E1F90C2}">
      <dsp:nvSpPr>
        <dsp:cNvPr id="0" name=""/>
        <dsp:cNvSpPr/>
      </dsp:nvSpPr>
      <dsp:spPr>
        <a:xfrm>
          <a:off x="0" y="1475852"/>
          <a:ext cx="10927829" cy="73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system should ensure data security and privacy, protecting children's information and therapy progress.</a:t>
          </a:r>
        </a:p>
      </dsp:txBody>
      <dsp:txXfrm>
        <a:off x="0" y="1475852"/>
        <a:ext cx="10927829" cy="737700"/>
      </dsp:txXfrm>
    </dsp:sp>
    <dsp:sp modelId="{793845EA-39FD-4D36-BC31-AEFA24301CED}">
      <dsp:nvSpPr>
        <dsp:cNvPr id="0" name=""/>
        <dsp:cNvSpPr/>
      </dsp:nvSpPr>
      <dsp:spPr>
        <a:xfrm>
          <a:off x="0" y="2213552"/>
          <a:ext cx="1092782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3D140-DFC1-4D3A-8532-5A5CFFEE236C}">
      <dsp:nvSpPr>
        <dsp:cNvPr id="0" name=""/>
        <dsp:cNvSpPr/>
      </dsp:nvSpPr>
      <dsp:spPr>
        <a:xfrm>
          <a:off x="0" y="2213552"/>
          <a:ext cx="10927829" cy="73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Application should be reliable</a:t>
          </a:r>
          <a:endParaRPr lang="en-US" sz="2000" kern="1200">
            <a:latin typeface="Aptos Display" panose="02110004020202020204"/>
          </a:endParaRPr>
        </a:p>
      </dsp:txBody>
      <dsp:txXfrm>
        <a:off x="0" y="2213552"/>
        <a:ext cx="10927829" cy="737700"/>
      </dsp:txXfrm>
    </dsp:sp>
    <dsp:sp modelId="{E53EFC1F-0FF1-42F3-B92F-441109B94554}">
      <dsp:nvSpPr>
        <dsp:cNvPr id="0" name=""/>
        <dsp:cNvSpPr/>
      </dsp:nvSpPr>
      <dsp:spPr>
        <a:xfrm>
          <a:off x="0" y="2951253"/>
          <a:ext cx="1092782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9819B-E00B-4D32-8CAE-C0CA6553C439}">
      <dsp:nvSpPr>
        <dsp:cNvPr id="0" name=""/>
        <dsp:cNvSpPr/>
      </dsp:nvSpPr>
      <dsp:spPr>
        <a:xfrm>
          <a:off x="0" y="2951253"/>
          <a:ext cx="10927829" cy="73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Interfaces should be more user-friendly.</a:t>
          </a:r>
          <a:endParaRPr lang="en-US" sz="2000" kern="1200">
            <a:latin typeface="Aptos Display" panose="02110004020202020204"/>
          </a:endParaRPr>
        </a:p>
      </dsp:txBody>
      <dsp:txXfrm>
        <a:off x="0" y="2951253"/>
        <a:ext cx="10927829" cy="737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C91E-CA7B-5BBD-4511-88D8CB8E5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2FF763-DDA6-B344-22F5-9A38EE555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B7EC7-8B62-97A1-1BF1-BFB830B5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250C8-13DF-5AF5-835E-7EFAE692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A5BFE-F2B8-A670-CD90-0A2C8997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67333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ED39-1DEA-4F46-EE19-5DADCB84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BDB47-BFBE-0BE3-221A-C188A2345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8CD1-7E88-AF93-3920-2EE5D382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6F069-5CBA-1571-5B4F-B71EE537F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3045-6EB9-99A0-B535-54CC86DE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F48D02B4-7D05-0996-8284-5D21059C26AF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13237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0C156D-C3EE-3C6D-0C96-C11E52027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F28DE-0D5F-341A-6AF8-38C0D8B6D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CB56E-02A2-8724-3C80-14923BE7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EAE3-D1BB-06A6-D1AA-2E4F7972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D3FE4-26D5-8D26-273D-D836D630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80D709F5-4AC8-B00C-B6F3-FF0BDF14387D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0BEDB2BD-C81D-2738-2CC3-E1E9DEC7B6E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29554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3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0DCE-881A-2AB8-387B-592A57FF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194E-E78D-1902-49F8-ACA67646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0831D-FF99-2669-75D4-779DD87E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7AD17-982D-A516-3C0A-BD130E77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9D8CA-2095-E815-175C-4DCED03A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431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D789-E886-3BEE-F315-9C4E5E4D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6D4B-B276-92F1-B77D-584D46446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E80C-3B04-CFE6-F6C1-8F322A23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5D8EA-147E-CE7C-F91C-B7C592F4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E3F47-005F-1B13-1A44-DD715E91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8D169-8DA5-1199-6EB2-E2C981DEDC07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93614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4DC1-00A7-ED37-BD20-209E0B27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AFC4-82B1-1F28-6242-25E25BEE9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718EE-597A-E148-447E-E118EB2F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D261E-5528-DDBA-06A3-9E094469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B411E-1436-DC80-D066-95C936A2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0EE0F-195E-BC63-97BD-E0261A6B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4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7D95-644C-BF91-1A7D-2E1468C1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5874E-52B5-6E37-7453-144981C46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2D97A-CBA0-B629-E32B-501CF214E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3F50A-D8FD-838E-EC5B-9427EDC812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2043-3EB1-61C5-A57F-6B049D8BE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CA364-3B9F-B048-6795-9542534E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C9BDB-5720-33FB-4715-66AE23D8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30E7D-97CA-FE72-1BD7-CC12B85B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952-67EF-C113-327A-73BBFE68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FD499-1186-5914-19F7-5D2DA4D8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86EFB-24F9-8AB7-2EDB-8A445F50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C28A5-A861-4650-8EA0-C1F5ED0A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8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5B778-3825-8595-56F2-0B68363A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2DEF5-3D62-4375-90E3-7C1BD8AB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F532-657F-FD6B-1D63-849BA02E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A2611DB8-DAEC-5E60-7AB1-083434F760AE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44AD8E07-D732-6F72-54B5-50AB1457391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D408D6-4197-E290-0907-D0EFFE487266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6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F-F51D-F2D0-607B-405C4712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F459E-ACA8-CA45-B84B-2DA91B48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BFA86-504D-CEAD-EE36-FA40160F5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1FBA9-1A8E-17DA-BE97-0C105DFE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26B5-152F-2FBD-7D57-57C6C9C2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B0E6B-26DC-C869-9812-FB9781A3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9CF1583E-B873-7A33-65E8-0C492D5FF95F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313A07C8-6A32-1218-2510-993BBB57F525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5D934FE6-1935-F727-BFB6-250CE6212C2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93409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A740-BC5D-0587-EF83-AD459ED0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BFD03-DE2B-9A58-680F-1DF235DF4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DD407-C83E-2C47-EBFF-4A32DFDC2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C744C-4605-1840-C2D4-D3058A32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FAF8-07BC-D42F-07AD-BBBDABD47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A9D31-ED51-4C2E-0AD2-BB060C7A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80352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2705E-0CFE-5210-2E4B-F7AAA1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0AC06-595D-4E4D-343E-FD60AD7EA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00B-2C16-8A9E-09A6-F172DF2F4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7D5ED0-1612-433F-80EC-0E8C2A1AD712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90550-F23E-60AD-9F92-3820AE7D3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24DB-A0FD-1FBC-4C28-D7AF8AE1B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B1857A-B59F-4186-8FB0-ADF1FB0B3E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FBC4B0-845F-2641-4C21-B396E1B28055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66269F6-E7AE-85ED-B517-88DD2E0B1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E344C-DFE0-EA65-2493-A406074FD508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12/4/2024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302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417279" TargetMode="External"/><Relationship Id="rId7" Type="http://schemas.openxmlformats.org/officeDocument/2006/relationships/image" Target="../media/image107.png"/><Relationship Id="rId2" Type="http://schemas.openxmlformats.org/officeDocument/2006/relationships/hyperlink" Target="https://play.google.com/store/apps/details?id=com.avazapp.international.lit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hyperlink" Target="https://pubmed.ncbi.nlm.nih.gov/35509705/" TargetMode="External"/><Relationship Id="rId4" Type="http://schemas.openxmlformats.org/officeDocument/2006/relationships/hyperlink" Target="https://www.researchgate.net/publication/300231457_Games-Based_Therapy_to_Stimulate_Speech_in_Children?enrichId=rgreq-739215bd48bdce8d190bcccba0f288a0-XXX&amp;enrichSource=Y292ZXJQYWdlOzMwMDIzMTQ1NztBUzo1OTkyOTcyMjE0NTk5NjlAMTUxOTg5NTAwMDk3OQ%3D%3D&amp;el=1_x_2&amp;_esc=publicationCoverPdf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788" y="2654490"/>
            <a:ext cx="4567686" cy="3220382"/>
          </a:xfrm>
        </p:spPr>
        <p:txBody>
          <a:bodyPr anchor="t">
            <a:normAutofit/>
          </a:bodyPr>
          <a:lstStyle/>
          <a:p>
            <a:pPr algn="r"/>
            <a:r>
              <a:rPr lang="en-GB" sz="3600">
                <a:solidFill>
                  <a:srgbClr val="FFFFFF"/>
                </a:solidFill>
              </a:rPr>
              <a:t>Integrated Mobile Speech Therapy Platform for Child Language Development and Progress Monitoring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5853" y="5745790"/>
            <a:ext cx="4138655" cy="1112208"/>
          </a:xfrm>
        </p:spPr>
        <p:txBody>
          <a:bodyPr anchor="b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24-25J-151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7E869-968B-6DE2-D21D-E51B78E30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11306"/>
          <a:stretch/>
        </p:blipFill>
        <p:spPr>
          <a:xfrm>
            <a:off x="6553682" y="457200"/>
            <a:ext cx="5181602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2EF4B-318E-D641-CDB9-0DBD34B9F9BB}"/>
              </a:ext>
            </a:extLst>
          </p:cNvPr>
          <p:cNvSpPr txBox="1"/>
          <p:nvPr/>
        </p:nvSpPr>
        <p:spPr>
          <a:xfrm>
            <a:off x="1990846" y="1354394"/>
            <a:ext cx="3711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chemeClr val="bg1"/>
                </a:solidFill>
                <a:latin typeface="+mj-lt"/>
              </a:rPr>
              <a:t>SpeechBloom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 descr="A blue and white logo with a person's head and a person's head&#10;&#10;Description automatically generated">
            <a:extLst>
              <a:ext uri="{FF2B5EF4-FFF2-40B4-BE49-F238E27FC236}">
                <a16:creationId xmlns:a16="http://schemas.microsoft.com/office/drawing/2014/main" id="{62B42798-5313-559C-30AC-A66A88962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29" y="1405500"/>
            <a:ext cx="718335" cy="7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860C54-7F83-647B-6A3B-BBA221B25C14}"/>
              </a:ext>
            </a:extLst>
          </p:cNvPr>
          <p:cNvSpPr>
            <a:spLocks/>
          </p:cNvSpPr>
          <p:nvPr/>
        </p:nvSpPr>
        <p:spPr>
          <a:xfrm>
            <a:off x="1625339" y="2112579"/>
            <a:ext cx="8965263" cy="378576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b="1" kern="1200">
                <a:latin typeface="Calibri"/>
                <a:ea typeface="Calibri"/>
                <a:cs typeface="Calibri"/>
              </a:rPr>
              <a:t>Needs Assessment: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kern="1200">
                <a:latin typeface="Calibri"/>
                <a:ea typeface="Calibri"/>
                <a:cs typeface="Calibri"/>
              </a:rPr>
              <a:t>Conduct a comprehensive needs assessment to identify the specific requirements and challenges faced by children with speech disorders.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b="1" kern="1200">
                <a:latin typeface="Calibri"/>
                <a:ea typeface="Calibri"/>
                <a:cs typeface="Calibri"/>
              </a:rPr>
              <a:t>Platform Development: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kern="1200">
                <a:latin typeface="Calibri"/>
                <a:ea typeface="Calibri"/>
                <a:cs typeface="Calibri"/>
              </a:rPr>
              <a:t>Develop a mobile platform that integrates assessment tools, personalized therapy plans, and adaptive learning mechanisms.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b="1" kern="1200">
                <a:latin typeface="Calibri"/>
                <a:ea typeface="Calibri"/>
                <a:cs typeface="Calibri"/>
              </a:rPr>
              <a:t>Data Collection and Analysis: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kern="1200">
                <a:latin typeface="Calibri"/>
                <a:ea typeface="Calibri"/>
                <a:cs typeface="Calibri"/>
              </a:rPr>
              <a:t>Collect real-time performance data during therapy sessions to </a:t>
            </a:r>
            <a:r>
              <a:rPr lang="en-GB" kern="1200" err="1">
                <a:latin typeface="Calibri"/>
                <a:ea typeface="Calibri"/>
                <a:cs typeface="Calibri"/>
              </a:rPr>
              <a:t>analyze</a:t>
            </a:r>
            <a:r>
              <a:rPr lang="en-GB" kern="1200">
                <a:latin typeface="Calibri"/>
                <a:ea typeface="Calibri"/>
                <a:cs typeface="Calibri"/>
              </a:rPr>
              <a:t> the child's progress and adjust therapy plans accordingly.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b="1" kern="1200">
                <a:latin typeface="Calibri"/>
                <a:ea typeface="Calibri"/>
                <a:cs typeface="Calibri"/>
              </a:rPr>
              <a:t>Algorithm Design: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kern="1200">
                <a:latin typeface="Calibri"/>
                <a:ea typeface="Calibri"/>
                <a:cs typeface="Calibri"/>
              </a:rPr>
              <a:t>Design and implement adaptive algorithms that modify exercise difficulty based on the child's performance, maintaining the appropriate level of challenge.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b="1" kern="1200">
                <a:latin typeface="Calibri"/>
                <a:ea typeface="Calibri"/>
                <a:cs typeface="Calibri"/>
              </a:rPr>
              <a:t>User Testing and Feedback:</a:t>
            </a:r>
          </a:p>
          <a:p>
            <a:pPr defTabSz="740664">
              <a:lnSpc>
                <a:spcPct val="90000"/>
              </a:lnSpc>
              <a:spcAft>
                <a:spcPts val="600"/>
              </a:spcAft>
            </a:pPr>
            <a:r>
              <a:rPr lang="en-GB" kern="1200">
                <a:latin typeface="Calibri"/>
                <a:ea typeface="Calibri"/>
                <a:cs typeface="Calibri"/>
              </a:rPr>
              <a:t>Conduct user testing with children and therapists to gather feedback and refine the platform's features and functionality.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7F25-D7E3-D0CD-19B0-2F51D2AF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750550" cy="2852737"/>
          </a:xfrm>
        </p:spPr>
        <p:txBody>
          <a:bodyPr/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IT21245824 | Madusanka D.A.H.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E228-247D-76EA-7E16-19E8103C1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Information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39AC1-7F3F-5FCE-D155-C006A8B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21" y="3409544"/>
            <a:ext cx="25758" cy="38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74E70-7B2B-88D7-F482-874F4EE9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21" y="3409544"/>
            <a:ext cx="25758" cy="38911"/>
          </a:xfrm>
          <a:prstGeom prst="rect">
            <a:avLst/>
          </a:prstGeom>
        </p:spPr>
      </p:pic>
      <p:pic>
        <p:nvPicPr>
          <p:cNvPr id="9" name="Picture 8" descr="A person standing in a field with trees in the background&#10;&#10;Description automatically generated">
            <a:extLst>
              <a:ext uri="{FF2B5EF4-FFF2-40B4-BE49-F238E27FC236}">
                <a16:creationId xmlns:a16="http://schemas.microsoft.com/office/drawing/2014/main" id="{C4E6FD88-2B10-8494-E100-4ECDF877A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1784398" cy="20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6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6289D-7431-1857-B213-A7BD64EF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94" y="657430"/>
            <a:ext cx="5865812" cy="823964"/>
          </a:xfrm>
        </p:spPr>
        <p:txBody>
          <a:bodyPr anchor="b">
            <a:normAutofit/>
          </a:bodyPr>
          <a:lstStyle/>
          <a:p>
            <a:r>
              <a:rPr lang="en-US" sz="4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8911A-5B6A-1A20-43F2-0DA2F271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4C7388D-C758-411E-83D2-48A66FBF067C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2A0C1-FB3D-64C6-A985-9F68798C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BC386C2-D198-56E3-5774-B2FF96215F70}"/>
              </a:ext>
            </a:extLst>
          </p:cNvPr>
          <p:cNvSpPr/>
          <p:nvPr/>
        </p:nvSpPr>
        <p:spPr>
          <a:xfrm>
            <a:off x="648494" y="2477729"/>
            <a:ext cx="11228438" cy="3492233"/>
          </a:xfrm>
          <a:custGeom>
            <a:avLst/>
            <a:gdLst>
              <a:gd name="connsiteX0" fmla="*/ 0 w 10931013"/>
              <a:gd name="connsiteY0" fmla="*/ 317003 h 1901981"/>
              <a:gd name="connsiteX1" fmla="*/ 317003 w 10931013"/>
              <a:gd name="connsiteY1" fmla="*/ 0 h 1901981"/>
              <a:gd name="connsiteX2" fmla="*/ 10614010 w 10931013"/>
              <a:gd name="connsiteY2" fmla="*/ 0 h 1901981"/>
              <a:gd name="connsiteX3" fmla="*/ 10931013 w 10931013"/>
              <a:gd name="connsiteY3" fmla="*/ 317003 h 1901981"/>
              <a:gd name="connsiteX4" fmla="*/ 10931013 w 10931013"/>
              <a:gd name="connsiteY4" fmla="*/ 1584978 h 1901981"/>
              <a:gd name="connsiteX5" fmla="*/ 10614010 w 10931013"/>
              <a:gd name="connsiteY5" fmla="*/ 1901981 h 1901981"/>
              <a:gd name="connsiteX6" fmla="*/ 317003 w 10931013"/>
              <a:gd name="connsiteY6" fmla="*/ 1901981 h 1901981"/>
              <a:gd name="connsiteX7" fmla="*/ 0 w 10931013"/>
              <a:gd name="connsiteY7" fmla="*/ 1584978 h 1901981"/>
              <a:gd name="connsiteX8" fmla="*/ 0 w 10931013"/>
              <a:gd name="connsiteY8" fmla="*/ 317003 h 19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1013" h="1901981">
                <a:moveTo>
                  <a:pt x="0" y="317003"/>
                </a:moveTo>
                <a:cubicBezTo>
                  <a:pt x="0" y="141927"/>
                  <a:pt x="141927" y="0"/>
                  <a:pt x="317003" y="0"/>
                </a:cubicBezTo>
                <a:lnTo>
                  <a:pt x="10614010" y="0"/>
                </a:lnTo>
                <a:cubicBezTo>
                  <a:pt x="10789086" y="0"/>
                  <a:pt x="10931013" y="141927"/>
                  <a:pt x="10931013" y="317003"/>
                </a:cubicBezTo>
                <a:lnTo>
                  <a:pt x="10931013" y="1584978"/>
                </a:lnTo>
                <a:cubicBezTo>
                  <a:pt x="10931013" y="1760054"/>
                  <a:pt x="10789086" y="1901981"/>
                  <a:pt x="10614010" y="1901981"/>
                </a:cubicBezTo>
                <a:lnTo>
                  <a:pt x="317003" y="1901981"/>
                </a:lnTo>
                <a:cubicBezTo>
                  <a:pt x="141927" y="1901981"/>
                  <a:pt x="0" y="1760054"/>
                  <a:pt x="0" y="1584978"/>
                </a:cubicBezTo>
                <a:lnTo>
                  <a:pt x="0" y="31700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287" tIns="184287" rIns="184287" bIns="184287" numCol="1" spcCol="1270" anchor="ctr" anchorCtr="0">
            <a:noAutofit/>
          </a:bodyPr>
          <a:lstStyle/>
          <a:p>
            <a:pPr marL="342900" lvl="0" indent="-342900" algn="just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This component of the research project focuses on initiating personalized therapy and continuously monitoring speech development in children with </a:t>
            </a:r>
            <a:r>
              <a:rPr lang="en-US" sz="2000" b="1" kern="1200">
                <a:solidFill>
                  <a:schemeClr val="bg1"/>
                </a:solidFill>
              </a:rPr>
              <a:t>cleft palate, language delay, and hearing loss</a:t>
            </a:r>
            <a:r>
              <a:rPr lang="en-US" sz="2000" kern="1200"/>
              <a:t> difficulties through a mobile platform</a:t>
            </a:r>
          </a:p>
          <a:p>
            <a:pPr marL="0" lvl="0" indent="0" algn="just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/>
          </a:p>
          <a:p>
            <a:pPr marL="342900" indent="-342900" algn="just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000" kern="1200"/>
              <a:t>Utilizing age-appropriate and difficulty based interactive diagnosing tests to ensure accurate diagnosis and active participation in identifying speech issues.</a:t>
            </a:r>
          </a:p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/>
          </a:p>
        </p:txBody>
      </p:sp>
      <p:pic>
        <p:nvPicPr>
          <p:cNvPr id="6" name="Picture 5" descr="A child with a gum in its mouth&#10;&#10;Description automatically generated">
            <a:extLst>
              <a:ext uri="{FF2B5EF4-FFF2-40B4-BE49-F238E27FC236}">
                <a16:creationId xmlns:a16="http://schemas.microsoft.com/office/drawing/2014/main" id="{C96C0AF0-0F77-EA1F-4163-A2A03D662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5847" b="19476"/>
          <a:stretch/>
        </p:blipFill>
        <p:spPr>
          <a:xfrm>
            <a:off x="6629642" y="299548"/>
            <a:ext cx="1470853" cy="111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49792-F7E1-068C-0534-84A581AA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644" y="941455"/>
            <a:ext cx="1645763" cy="1256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433398-8C65-CED7-634A-1DCE11BDD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743" y="320608"/>
            <a:ext cx="1645763" cy="1097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44953-7A3F-34EB-5870-5320DB185BEC}"/>
              </a:ext>
            </a:extLst>
          </p:cNvPr>
          <p:cNvSpPr txBox="1"/>
          <p:nvPr/>
        </p:nvSpPr>
        <p:spPr>
          <a:xfrm>
            <a:off x="396902" y="1417783"/>
            <a:ext cx="5865811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3000"/>
              </a:lnSpc>
            </a:pPr>
            <a:r>
              <a:rPr lang="en-US" sz="1800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Diagnosing and Monitoring </a:t>
            </a:r>
            <a:r>
              <a:rPr lang="en-US" sz="1800" spc="-20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Speech</a:t>
            </a:r>
            <a:r>
              <a:rPr lang="en-US" sz="1800" spc="-105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spc="-20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difficulties</a:t>
            </a:r>
            <a:r>
              <a:rPr lang="en-US" sz="1800" spc="-105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spc="-20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in</a:t>
            </a:r>
            <a:r>
              <a:rPr lang="en-US" sz="1800" spc="-105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 </a:t>
            </a:r>
            <a:r>
              <a:rPr lang="en-US" sz="1800" spc="-20">
                <a:effectLst/>
                <a:latin typeface="Calibri" panose="020F0502020204030204" pitchFamily="34" charset="0"/>
                <a:ea typeface="Trebuchet MS" panose="020B0603020202020204" pitchFamily="34" charset="0"/>
                <a:cs typeface="Trebuchet MS" panose="020B0603020202020204" pitchFamily="34" charset="0"/>
              </a:rPr>
              <a:t>children</a:t>
            </a:r>
            <a:endParaRPr lang="en-US" sz="1800">
              <a:effectLst/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9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4AD7-10D1-E2C5-3B37-C87C3526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Research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755D-E06A-5F75-FC97-295F6AC6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3922121-7BF4-4E58-A9C3-A5BD0A916A02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C557C-AF83-5E7F-5182-FD7A59CF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5BE25CE-F16C-DD04-1225-9B59EE8939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5948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139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0619C-48DE-832E-76EB-14C77D3AB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EB94-A331-F0E1-FB37-238CEF89E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189" y="4875589"/>
            <a:ext cx="10497615" cy="1458258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Diagnosing, and monitoring</a:t>
            </a:r>
            <a:r>
              <a:rPr lang="en-US" kern="1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children with speech difficulties based on the specific type of disabilities.</a:t>
            </a:r>
          </a:p>
          <a:p>
            <a:pPr marL="0" indent="0" algn="l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1B25-801E-5948-0D23-51799BC6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46837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A46A90A-6023-4B53-A955-3E986B4FAD22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4502D-7093-E29D-CF57-B5C4BFF6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58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493F-5519-82B1-4CC1-8D579A54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 Objectives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917C0A6-D235-1F78-2E3F-BF1459E0D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09542"/>
              </p:ext>
            </p:extLst>
          </p:nvPr>
        </p:nvGraphicFramePr>
        <p:xfrm>
          <a:off x="1005348" y="157981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1EFBB-4551-E7CD-F1DE-9B586614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E272-A277-4E69-AF02-FDDE81D1B426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5C591-6AB9-6D4F-928D-63C6040C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7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44B8B-4C57-8FC8-D2B3-4B86EFC2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Diagram</a:t>
            </a: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47CE34-8935-F709-57D3-F71292752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756375"/>
            <a:ext cx="10652242" cy="59918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9778C-F7AD-1BFB-F0A5-D86BA9D0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6ABC3F7-F989-44D8-AD37-0FBF6BE59824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FC54-4558-3B0A-900F-367A68CB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D32A5-0029-D058-C255-552C518D0A17}"/>
              </a:ext>
            </a:extLst>
          </p:cNvPr>
          <p:cNvSpPr txBox="1"/>
          <p:nvPr/>
        </p:nvSpPr>
        <p:spPr>
          <a:xfrm>
            <a:off x="1034845" y="4168877"/>
            <a:ext cx="234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Parent(User)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ADA52-0C67-720C-CE5F-A6716402DB55}"/>
              </a:ext>
            </a:extLst>
          </p:cNvPr>
          <p:cNvSpPr txBox="1"/>
          <p:nvPr/>
        </p:nvSpPr>
        <p:spPr>
          <a:xfrm>
            <a:off x="2209800" y="3121223"/>
            <a:ext cx="234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Mobile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0015D-E30D-2EA2-BB31-1061CB1334C0}"/>
              </a:ext>
            </a:extLst>
          </p:cNvPr>
          <p:cNvSpPr txBox="1"/>
          <p:nvPr/>
        </p:nvSpPr>
        <p:spPr>
          <a:xfrm>
            <a:off x="3420617" y="4168877"/>
            <a:ext cx="234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Diagnosing </a:t>
            </a:r>
          </a:p>
          <a:p>
            <a:r>
              <a:rPr lang="en-US" sz="1400"/>
              <a:t>Difficulties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9E79E-39FD-4BA8-1FD4-7E09AFA55FCF}"/>
              </a:ext>
            </a:extLst>
          </p:cNvPr>
          <p:cNvSpPr txBox="1"/>
          <p:nvPr/>
        </p:nvSpPr>
        <p:spPr>
          <a:xfrm>
            <a:off x="4289322" y="2890165"/>
            <a:ext cx="1496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Age appropriate</a:t>
            </a:r>
          </a:p>
          <a:p>
            <a:pPr algn="ctr"/>
            <a:r>
              <a:rPr lang="en-US" sz="1400"/>
              <a:t>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4DDBE-DB3E-53C3-0743-2DBBB6B02244}"/>
              </a:ext>
            </a:extLst>
          </p:cNvPr>
          <p:cNvSpPr txBox="1"/>
          <p:nvPr/>
        </p:nvSpPr>
        <p:spPr>
          <a:xfrm>
            <a:off x="5134392" y="5566291"/>
            <a:ext cx="234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Categorizing Difficulties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F6942-8474-6900-4F36-C9121E7AD943}"/>
              </a:ext>
            </a:extLst>
          </p:cNvPr>
          <p:cNvSpPr txBox="1"/>
          <p:nvPr/>
        </p:nvSpPr>
        <p:spPr>
          <a:xfrm>
            <a:off x="6809343" y="2629232"/>
            <a:ext cx="234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Analyzing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34E7F-83C0-930F-EEB2-EA1CF8FBEBA6}"/>
              </a:ext>
            </a:extLst>
          </p:cNvPr>
          <p:cNvSpPr txBox="1"/>
          <p:nvPr/>
        </p:nvSpPr>
        <p:spPr>
          <a:xfrm>
            <a:off x="7484302" y="5500777"/>
            <a:ext cx="234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Identifying relevant difficulty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DD456-592E-F1F0-7216-E100284B9224}"/>
              </a:ext>
            </a:extLst>
          </p:cNvPr>
          <p:cNvSpPr txBox="1"/>
          <p:nvPr/>
        </p:nvSpPr>
        <p:spPr>
          <a:xfrm>
            <a:off x="9003890" y="4322765"/>
            <a:ext cx="234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Generate Report of child speech difficulty details</a:t>
            </a:r>
          </a:p>
        </p:txBody>
      </p:sp>
    </p:spTree>
    <p:extLst>
      <p:ext uri="{BB962C8B-B14F-4D97-AF65-F5344CB8AC3E}">
        <p14:creationId xmlns:p14="http://schemas.microsoft.com/office/powerpoint/2010/main" val="330505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60B-E2AC-B8AA-9043-20F19F69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B8807-13F1-5F96-18BC-2B95D469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7C1B-FF34-4A5C-9985-626DD1235DC2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8D56C-DA5F-892C-EA88-9E3D5B19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17</a:t>
            </a:fld>
            <a:endParaRPr lang="en-US"/>
          </a:p>
        </p:txBody>
      </p:sp>
      <p:sp>
        <p:nvSpPr>
          <p:cNvPr id="6" name="Google Shape;394;p14">
            <a:extLst>
              <a:ext uri="{FF2B5EF4-FFF2-40B4-BE49-F238E27FC236}">
                <a16:creationId xmlns:a16="http://schemas.microsoft.com/office/drawing/2014/main" id="{47C061B7-E491-E38E-AC0E-6ED89FE3F573}"/>
              </a:ext>
            </a:extLst>
          </p:cNvPr>
          <p:cNvSpPr/>
          <p:nvPr/>
        </p:nvSpPr>
        <p:spPr>
          <a:xfrm>
            <a:off x="1351298" y="2073174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99B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400;p14">
            <a:extLst>
              <a:ext uri="{FF2B5EF4-FFF2-40B4-BE49-F238E27FC236}">
                <a16:creationId xmlns:a16="http://schemas.microsoft.com/office/drawing/2014/main" id="{6AFEF3E4-6488-EC48-D7BD-76559BBFD8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9117" y="2208051"/>
            <a:ext cx="410190" cy="4961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9;p14">
            <a:extLst>
              <a:ext uri="{FF2B5EF4-FFF2-40B4-BE49-F238E27FC236}">
                <a16:creationId xmlns:a16="http://schemas.microsoft.com/office/drawing/2014/main" id="{4846874D-D1FF-21B3-BA3B-9454025322E2}"/>
              </a:ext>
            </a:extLst>
          </p:cNvPr>
          <p:cNvSpPr txBox="1"/>
          <p:nvPr/>
        </p:nvSpPr>
        <p:spPr>
          <a:xfrm>
            <a:off x="2150724" y="2268751"/>
            <a:ext cx="234401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Data collection</a:t>
            </a:r>
            <a:endParaRPr sz="1200">
              <a:latin typeface="+mj-lt"/>
            </a:endParaRPr>
          </a:p>
        </p:txBody>
      </p:sp>
      <p:sp>
        <p:nvSpPr>
          <p:cNvPr id="10" name="Google Shape;394;p14">
            <a:extLst>
              <a:ext uri="{FF2B5EF4-FFF2-40B4-BE49-F238E27FC236}">
                <a16:creationId xmlns:a16="http://schemas.microsoft.com/office/drawing/2014/main" id="{7CE3A5D3-5E22-B760-5A6D-6BED8C3AED6A}"/>
              </a:ext>
            </a:extLst>
          </p:cNvPr>
          <p:cNvSpPr/>
          <p:nvPr/>
        </p:nvSpPr>
        <p:spPr>
          <a:xfrm>
            <a:off x="1351298" y="3180276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1" name="Google Shape;394;p14">
            <a:extLst>
              <a:ext uri="{FF2B5EF4-FFF2-40B4-BE49-F238E27FC236}">
                <a16:creationId xmlns:a16="http://schemas.microsoft.com/office/drawing/2014/main" id="{361FF151-EC85-43B6-8297-993E8359B68F}"/>
              </a:ext>
            </a:extLst>
          </p:cNvPr>
          <p:cNvSpPr/>
          <p:nvPr/>
        </p:nvSpPr>
        <p:spPr>
          <a:xfrm>
            <a:off x="6210893" y="3180275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99B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94;p14">
            <a:extLst>
              <a:ext uri="{FF2B5EF4-FFF2-40B4-BE49-F238E27FC236}">
                <a16:creationId xmlns:a16="http://schemas.microsoft.com/office/drawing/2014/main" id="{024B4937-BB48-3004-9B95-88A7BFC2FBD5}"/>
              </a:ext>
            </a:extLst>
          </p:cNvPr>
          <p:cNvSpPr/>
          <p:nvPr/>
        </p:nvSpPr>
        <p:spPr>
          <a:xfrm>
            <a:off x="6210893" y="2078012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94;p14">
            <a:extLst>
              <a:ext uri="{FF2B5EF4-FFF2-40B4-BE49-F238E27FC236}">
                <a16:creationId xmlns:a16="http://schemas.microsoft.com/office/drawing/2014/main" id="{7072EE91-A796-69F4-E197-911D2F4685B5}"/>
              </a:ext>
            </a:extLst>
          </p:cNvPr>
          <p:cNvSpPr/>
          <p:nvPr/>
        </p:nvSpPr>
        <p:spPr>
          <a:xfrm>
            <a:off x="1319343" y="4287378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99B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401;p14">
            <a:extLst>
              <a:ext uri="{FF2B5EF4-FFF2-40B4-BE49-F238E27FC236}">
                <a16:creationId xmlns:a16="http://schemas.microsoft.com/office/drawing/2014/main" id="{4CBFB883-902D-C7EF-4E54-0ED36461A3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9117" y="3347422"/>
            <a:ext cx="324772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10;p14">
            <a:extLst>
              <a:ext uri="{FF2B5EF4-FFF2-40B4-BE49-F238E27FC236}">
                <a16:creationId xmlns:a16="http://schemas.microsoft.com/office/drawing/2014/main" id="{B34AF011-C484-A78E-D132-AA1DE5A6EE25}"/>
              </a:ext>
            </a:extLst>
          </p:cNvPr>
          <p:cNvSpPr txBox="1"/>
          <p:nvPr/>
        </p:nvSpPr>
        <p:spPr>
          <a:xfrm>
            <a:off x="2150724" y="3342130"/>
            <a:ext cx="2328310" cy="35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bg1"/>
                </a:solidFill>
                <a:latin typeface="+mj-lt"/>
                <a:ea typeface="Open Sans"/>
                <a:cs typeface="Open Sans"/>
                <a:sym typeface="Open Sans"/>
              </a:rPr>
              <a:t>Data pre-processing </a:t>
            </a:r>
            <a:endParaRPr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Google Shape;410;p14">
            <a:extLst>
              <a:ext uri="{FF2B5EF4-FFF2-40B4-BE49-F238E27FC236}">
                <a16:creationId xmlns:a16="http://schemas.microsoft.com/office/drawing/2014/main" id="{72900CAE-5717-CFA0-BC83-0E8AC6BDA183}"/>
              </a:ext>
            </a:extLst>
          </p:cNvPr>
          <p:cNvSpPr txBox="1"/>
          <p:nvPr/>
        </p:nvSpPr>
        <p:spPr>
          <a:xfrm>
            <a:off x="2150724" y="4491566"/>
            <a:ext cx="27432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Real-Time Object Detection</a:t>
            </a:r>
            <a:endParaRPr sz="16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Google Shape;394;p14">
            <a:extLst>
              <a:ext uri="{FF2B5EF4-FFF2-40B4-BE49-F238E27FC236}">
                <a16:creationId xmlns:a16="http://schemas.microsoft.com/office/drawing/2014/main" id="{C25FC103-1037-0B90-1D47-4FD94E278EC9}"/>
              </a:ext>
            </a:extLst>
          </p:cNvPr>
          <p:cNvSpPr/>
          <p:nvPr/>
        </p:nvSpPr>
        <p:spPr>
          <a:xfrm>
            <a:off x="6210893" y="4282538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403;p14">
            <a:extLst>
              <a:ext uri="{FF2B5EF4-FFF2-40B4-BE49-F238E27FC236}">
                <a16:creationId xmlns:a16="http://schemas.microsoft.com/office/drawing/2014/main" id="{C8E97028-1831-E016-2327-D14794A475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036813">
            <a:off x="1507516" y="4465272"/>
            <a:ext cx="351631" cy="3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94;p14">
            <a:extLst>
              <a:ext uri="{FF2B5EF4-FFF2-40B4-BE49-F238E27FC236}">
                <a16:creationId xmlns:a16="http://schemas.microsoft.com/office/drawing/2014/main" id="{F85AFE34-C497-F6CD-5414-EC5AF91DB407}"/>
              </a:ext>
            </a:extLst>
          </p:cNvPr>
          <p:cNvSpPr/>
          <p:nvPr/>
        </p:nvSpPr>
        <p:spPr>
          <a:xfrm>
            <a:off x="1319342" y="5393821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94;p14">
            <a:extLst>
              <a:ext uri="{FF2B5EF4-FFF2-40B4-BE49-F238E27FC236}">
                <a16:creationId xmlns:a16="http://schemas.microsoft.com/office/drawing/2014/main" id="{11A9CAA4-0F2A-7922-C082-C3AA59D658F6}"/>
              </a:ext>
            </a:extLst>
          </p:cNvPr>
          <p:cNvSpPr/>
          <p:nvPr/>
        </p:nvSpPr>
        <p:spPr>
          <a:xfrm>
            <a:off x="6210892" y="5384801"/>
            <a:ext cx="3771307" cy="765891"/>
          </a:xfrm>
          <a:custGeom>
            <a:avLst/>
            <a:gdLst/>
            <a:ahLst/>
            <a:cxnLst/>
            <a:rect l="l" t="t" r="r" b="b"/>
            <a:pathLst>
              <a:path w="6937192" h="1336094" extrusionOk="0">
                <a:moveTo>
                  <a:pt x="6812731" y="1336094"/>
                </a:moveTo>
                <a:lnTo>
                  <a:pt x="124460" y="1336094"/>
                </a:lnTo>
                <a:cubicBezTo>
                  <a:pt x="55880" y="1336094"/>
                  <a:pt x="0" y="1280214"/>
                  <a:pt x="0" y="121163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812731" y="0"/>
                </a:lnTo>
                <a:cubicBezTo>
                  <a:pt x="6881312" y="0"/>
                  <a:pt x="6937192" y="55880"/>
                  <a:pt x="6937192" y="124460"/>
                </a:cubicBezTo>
                <a:lnTo>
                  <a:pt x="6937192" y="1211634"/>
                </a:lnTo>
                <a:cubicBezTo>
                  <a:pt x="6937192" y="1280214"/>
                  <a:pt x="6881312" y="1336094"/>
                  <a:pt x="6812731" y="1336094"/>
                </a:cubicBezTo>
                <a:close/>
              </a:path>
            </a:pathLst>
          </a:custGeom>
          <a:solidFill>
            <a:srgbClr val="99B9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407;p14">
            <a:extLst>
              <a:ext uri="{FF2B5EF4-FFF2-40B4-BE49-F238E27FC236}">
                <a16:creationId xmlns:a16="http://schemas.microsoft.com/office/drawing/2014/main" id="{3FF42CB5-D713-E0AD-3FED-11F220160C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9544" y="5569613"/>
            <a:ext cx="376890" cy="3962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10;p14">
            <a:extLst>
              <a:ext uri="{FF2B5EF4-FFF2-40B4-BE49-F238E27FC236}">
                <a16:creationId xmlns:a16="http://schemas.microsoft.com/office/drawing/2014/main" id="{A7CA9F05-3658-30E2-F86C-83245E299844}"/>
              </a:ext>
            </a:extLst>
          </p:cNvPr>
          <p:cNvSpPr txBox="1"/>
          <p:nvPr/>
        </p:nvSpPr>
        <p:spPr>
          <a:xfrm>
            <a:off x="7045086" y="5541529"/>
            <a:ext cx="265978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Displayed the results in mobile application</a:t>
            </a:r>
            <a:endParaRPr sz="1050"/>
          </a:p>
        </p:txBody>
      </p:sp>
      <p:pic>
        <p:nvPicPr>
          <p:cNvPr id="23" name="Google Shape;403;p14">
            <a:extLst>
              <a:ext uri="{FF2B5EF4-FFF2-40B4-BE49-F238E27FC236}">
                <a16:creationId xmlns:a16="http://schemas.microsoft.com/office/drawing/2014/main" id="{26DD2520-94B9-E958-F9E0-FCC221A56D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036813">
            <a:off x="1502804" y="5567534"/>
            <a:ext cx="351631" cy="3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10;p14">
            <a:extLst>
              <a:ext uri="{FF2B5EF4-FFF2-40B4-BE49-F238E27FC236}">
                <a16:creationId xmlns:a16="http://schemas.microsoft.com/office/drawing/2014/main" id="{9E90B737-CB7B-E9E2-EC95-B90CEC0A127F}"/>
              </a:ext>
            </a:extLst>
          </p:cNvPr>
          <p:cNvSpPr txBox="1"/>
          <p:nvPr/>
        </p:nvSpPr>
        <p:spPr>
          <a:xfrm>
            <a:off x="2037897" y="5569613"/>
            <a:ext cx="27432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bg1"/>
                </a:solidFill>
              </a:rPr>
              <a:t>Error Handling</a:t>
            </a:r>
            <a:endParaRPr sz="16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Google Shape;410;p14">
            <a:extLst>
              <a:ext uri="{FF2B5EF4-FFF2-40B4-BE49-F238E27FC236}">
                <a16:creationId xmlns:a16="http://schemas.microsoft.com/office/drawing/2014/main" id="{A3EDA9A4-2D30-FC9A-54C4-9B55F323BD6C}"/>
              </a:ext>
            </a:extLst>
          </p:cNvPr>
          <p:cNvSpPr txBox="1"/>
          <p:nvPr/>
        </p:nvSpPr>
        <p:spPr>
          <a:xfrm>
            <a:off x="6816435" y="2243621"/>
            <a:ext cx="316576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lang="en-US" sz="1050" b="1">
                <a:solidFill>
                  <a:schemeClr val="bg1"/>
                </a:solidFill>
              </a:rPr>
              <a:t>Lightweight Architecture (Flask Microservice, Single Endpoint)</a:t>
            </a:r>
            <a:r>
              <a:rPr lang="en-GB" sz="105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050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for training models</a:t>
            </a:r>
            <a:endParaRPr lang="en-GB" sz="900" b="1">
              <a:solidFill>
                <a:schemeClr val="bg1"/>
              </a:solidFill>
            </a:endParaRPr>
          </a:p>
        </p:txBody>
      </p:sp>
      <p:pic>
        <p:nvPicPr>
          <p:cNvPr id="26" name="Google Shape;403;p14">
            <a:extLst>
              <a:ext uri="{FF2B5EF4-FFF2-40B4-BE49-F238E27FC236}">
                <a16:creationId xmlns:a16="http://schemas.microsoft.com/office/drawing/2014/main" id="{36712A95-D91B-711C-8908-67031CBBF7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036813">
            <a:off x="6325127" y="2241747"/>
            <a:ext cx="351631" cy="39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02;p14">
            <a:extLst>
              <a:ext uri="{FF2B5EF4-FFF2-40B4-BE49-F238E27FC236}">
                <a16:creationId xmlns:a16="http://schemas.microsoft.com/office/drawing/2014/main" id="{63F3C368-CA64-1A4E-5BE7-32EE1E9A6A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50988" y="3432019"/>
            <a:ext cx="299908" cy="32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06;p14">
            <a:extLst>
              <a:ext uri="{FF2B5EF4-FFF2-40B4-BE49-F238E27FC236}">
                <a16:creationId xmlns:a16="http://schemas.microsoft.com/office/drawing/2014/main" id="{BE2D42BC-3BAC-2F9D-D8B7-71ECC591ED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50988" y="4491566"/>
            <a:ext cx="465446" cy="36373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10;p14">
            <a:extLst>
              <a:ext uri="{FF2B5EF4-FFF2-40B4-BE49-F238E27FC236}">
                <a16:creationId xmlns:a16="http://schemas.microsoft.com/office/drawing/2014/main" id="{23211834-904A-1FE1-1B20-013438EEE26A}"/>
              </a:ext>
            </a:extLst>
          </p:cNvPr>
          <p:cNvSpPr txBox="1"/>
          <p:nvPr/>
        </p:nvSpPr>
        <p:spPr>
          <a:xfrm>
            <a:off x="7045086" y="3401651"/>
            <a:ext cx="2328310" cy="35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latin typeface="+mj-lt"/>
                <a:ea typeface="Open Sans"/>
                <a:cs typeface="Open Sans"/>
                <a:sym typeface="Open Sans"/>
              </a:rPr>
              <a:t>Data Visualization</a:t>
            </a:r>
            <a:endParaRPr sz="1600">
              <a:latin typeface="+mj-lt"/>
            </a:endParaRPr>
          </a:p>
        </p:txBody>
      </p:sp>
      <p:sp>
        <p:nvSpPr>
          <p:cNvPr id="30" name="Google Shape;410;p14">
            <a:extLst>
              <a:ext uri="{FF2B5EF4-FFF2-40B4-BE49-F238E27FC236}">
                <a16:creationId xmlns:a16="http://schemas.microsoft.com/office/drawing/2014/main" id="{D575BD94-38A7-B988-25BC-375B14EF4392}"/>
              </a:ext>
            </a:extLst>
          </p:cNvPr>
          <p:cNvSpPr txBox="1"/>
          <p:nvPr/>
        </p:nvSpPr>
        <p:spPr>
          <a:xfrm>
            <a:off x="7045086" y="4448147"/>
            <a:ext cx="2659784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i="0" u="none" strike="noStrike" cap="none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Host the finalized model in the flask server</a:t>
            </a:r>
            <a:endParaRPr lang="en-GB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A4AA-3463-CE69-F516-EEB44527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u="none" strike="noStrike" cap="none">
                <a:solidFill>
                  <a:srgbClr val="242424"/>
                </a:solidFill>
                <a:ea typeface="Arial"/>
                <a:cs typeface="Arial"/>
                <a:sym typeface="Arial"/>
              </a:rPr>
              <a:t>Data Collection and Pre-processing</a:t>
            </a:r>
            <a:endParaRPr lang="en-US" b="1"/>
          </a:p>
        </p:txBody>
      </p:sp>
      <p:pic>
        <p:nvPicPr>
          <p:cNvPr id="7" name="Content Placeholder 6" descr="A close-up of a baby's mouth&#10;&#10;Description automatically generated">
            <a:extLst>
              <a:ext uri="{FF2B5EF4-FFF2-40B4-BE49-F238E27FC236}">
                <a16:creationId xmlns:a16="http://schemas.microsoft.com/office/drawing/2014/main" id="{CAEDD10D-55C7-0852-F2CF-7F67CA866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9" y="1875119"/>
            <a:ext cx="1211671" cy="12116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4CF4E-E64D-6387-E81C-883A8799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0C65-3135-4877-8781-9F5699A049F3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D7CD7-C148-47BA-8B36-98E72C400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DDC28-AA97-B53B-7B1B-32C73FA4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00" y="1690688"/>
            <a:ext cx="3459595" cy="1580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34E958-1D39-83D6-BC9A-DAFD0AAF2691}"/>
              </a:ext>
            </a:extLst>
          </p:cNvPr>
          <p:cNvSpPr txBox="1"/>
          <p:nvPr/>
        </p:nvSpPr>
        <p:spPr>
          <a:xfrm>
            <a:off x="421198" y="3167390"/>
            <a:ext cx="148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Before Data Annotation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57AB-628B-8D59-6FF6-E262830B077C}"/>
              </a:ext>
            </a:extLst>
          </p:cNvPr>
          <p:cNvSpPr txBox="1"/>
          <p:nvPr/>
        </p:nvSpPr>
        <p:spPr>
          <a:xfrm>
            <a:off x="2598925" y="34290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After Data Annotation</a:t>
            </a: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20805A-7B56-D186-EE8B-0AA8A550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90" y="2750735"/>
            <a:ext cx="5737036" cy="262947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E82DA21-DA43-72EE-55CE-B6E4D9A112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" y="3979898"/>
            <a:ext cx="2380775" cy="1046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35AE4B-70AA-1BD9-D891-AF03C0287D01}"/>
              </a:ext>
            </a:extLst>
          </p:cNvPr>
          <p:cNvSpPr txBox="1"/>
          <p:nvPr/>
        </p:nvSpPr>
        <p:spPr>
          <a:xfrm>
            <a:off x="3052916" y="4744257"/>
            <a:ext cx="4336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2060"/>
                </a:solidFill>
              </a:rPr>
              <a:t>Why Use </a:t>
            </a:r>
            <a:r>
              <a:rPr lang="en-US" sz="1600" b="1" err="1">
                <a:solidFill>
                  <a:srgbClr val="002060"/>
                </a:solidFill>
              </a:rPr>
              <a:t>Roboflow</a:t>
            </a:r>
            <a:r>
              <a:rPr lang="en-US" sz="1600" b="1">
                <a:solidFill>
                  <a:srgbClr val="002060"/>
                </a:solidFill>
              </a:rPr>
              <a:t>?</a:t>
            </a:r>
          </a:p>
          <a:p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Simplifies Data Preparation </a:t>
            </a:r>
            <a:r>
              <a:rPr lang="en-US" sz="1400"/>
              <a:t>(</a:t>
            </a:r>
            <a:r>
              <a:rPr lang="en-GB" sz="1400"/>
              <a:t>it easier to clean, label, and organize image datasets</a:t>
            </a:r>
            <a:r>
              <a:rPr lang="en-US" sz="14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Supports Various Formats </a:t>
            </a:r>
            <a:r>
              <a:rPr lang="en-US" sz="1400"/>
              <a:t>(for compatible with YOLO Model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Enhances Data</a:t>
            </a:r>
            <a:r>
              <a:rPr lang="en-US" sz="1400"/>
              <a:t> (</a:t>
            </a:r>
            <a:r>
              <a:rPr lang="en-GB" sz="1400"/>
              <a:t>to improve dataset quality, such as resizing images&amp; …)</a:t>
            </a:r>
            <a:endParaRPr lang="en-US" sz="1400"/>
          </a:p>
          <a:p>
            <a:endParaRPr lang="en-US" sz="1400" b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690EBA-B7F3-377C-C30B-2D9F23BE3EA3}"/>
              </a:ext>
            </a:extLst>
          </p:cNvPr>
          <p:cNvSpPr/>
          <p:nvPr/>
        </p:nvSpPr>
        <p:spPr>
          <a:xfrm>
            <a:off x="2722056" y="4953230"/>
            <a:ext cx="285136" cy="428164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67265-3706-52FF-99E6-911F352E0AF9}"/>
              </a:ext>
            </a:extLst>
          </p:cNvPr>
          <p:cNvSpPr txBox="1"/>
          <p:nvPr/>
        </p:nvSpPr>
        <p:spPr>
          <a:xfrm>
            <a:off x="6929394" y="1743658"/>
            <a:ext cx="4602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/>
              <a:t>Summary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1"/>
              <a:t>Train labels</a:t>
            </a:r>
            <a:r>
              <a:rPr lang="en-GB" sz="1400"/>
              <a:t>: Teach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1"/>
              <a:t>Validation labels</a:t>
            </a:r>
            <a:r>
              <a:rPr lang="en-GB" sz="1400"/>
              <a:t>: Tune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b="1"/>
              <a:t>Test labels</a:t>
            </a:r>
            <a:r>
              <a:rPr lang="en-GB" sz="1400"/>
              <a:t>: Evaluate the model's performance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182064-FE63-65EE-EDFC-4E7C4501CFAD}"/>
              </a:ext>
            </a:extLst>
          </p:cNvPr>
          <p:cNvSpPr/>
          <p:nvPr/>
        </p:nvSpPr>
        <p:spPr>
          <a:xfrm rot="5400000">
            <a:off x="8856054" y="2650759"/>
            <a:ext cx="285136" cy="428164"/>
          </a:xfrm>
          <a:prstGeom prst="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15808F60-9EC8-6BAF-D9B7-2A1092DFAEE6}"/>
              </a:ext>
            </a:extLst>
          </p:cNvPr>
          <p:cNvSpPr/>
          <p:nvPr/>
        </p:nvSpPr>
        <p:spPr>
          <a:xfrm>
            <a:off x="1643135" y="1585830"/>
            <a:ext cx="689847" cy="190161"/>
          </a:xfrm>
          <a:prstGeom prst="curvedDownArrow">
            <a:avLst>
              <a:gd name="adj1" fmla="val 25000"/>
              <a:gd name="adj2" fmla="val 124035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5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43083-F5CF-B849-BAFB-6B81FA02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353160"/>
            <a:ext cx="9633989" cy="898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End-to-End Data Training Workflow Using Google </a:t>
            </a:r>
            <a:r>
              <a:rPr lang="en-GB" sz="3200" b="1" err="1">
                <a:solidFill>
                  <a:schemeClr val="bg1"/>
                </a:solidFill>
              </a:rPr>
              <a:t>Colab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DC98F35-EE83-36D6-7589-0685B6FA8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" r="-1" b="-1"/>
          <a:stretch/>
        </p:blipFill>
        <p:spPr>
          <a:xfrm>
            <a:off x="209837" y="1852552"/>
            <a:ext cx="3273346" cy="157644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B487B-5874-8B36-CC6B-90439B46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310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D382D617-AC00-47E3-B7DF-3DC10224B9F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64C5F-F120-0F5A-8030-AF120FB1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6CFED-79A4-8DF6-2606-60039160A20B}"/>
              </a:ext>
            </a:extLst>
          </p:cNvPr>
          <p:cNvSpPr txBox="1"/>
          <p:nvPr/>
        </p:nvSpPr>
        <p:spPr>
          <a:xfrm>
            <a:off x="449352" y="3524726"/>
            <a:ext cx="279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>
                <a:solidFill>
                  <a:srgbClr val="FF0000"/>
                </a:solidFill>
              </a:rPr>
              <a:t>Output of training a YOLO object detection model using Google </a:t>
            </a:r>
            <a:r>
              <a:rPr lang="en-GB" sz="1200" b="1" err="1">
                <a:solidFill>
                  <a:srgbClr val="FF0000"/>
                </a:solidFill>
              </a:rPr>
              <a:t>Colab</a:t>
            </a:r>
            <a:endParaRPr lang="en-US" sz="1200" b="1">
              <a:solidFill>
                <a:srgbClr val="FF00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4B46688-234C-A5D7-51BF-88E9662BDC86}"/>
              </a:ext>
            </a:extLst>
          </p:cNvPr>
          <p:cNvSpPr/>
          <p:nvPr/>
        </p:nvSpPr>
        <p:spPr>
          <a:xfrm>
            <a:off x="3837668" y="2382577"/>
            <a:ext cx="815392" cy="6923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3923F6-3AA1-1745-65DC-B6B701D50C36}"/>
              </a:ext>
            </a:extLst>
          </p:cNvPr>
          <p:cNvSpPr txBox="1"/>
          <p:nvPr/>
        </p:nvSpPr>
        <p:spPr>
          <a:xfrm>
            <a:off x="478536" y="4410729"/>
            <a:ext cx="10294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model performs well with a high </a:t>
            </a:r>
            <a:r>
              <a:rPr lang="en-GB" b="1">
                <a:solidFill>
                  <a:srgbClr val="FF0000"/>
                </a:solidFill>
              </a:rPr>
              <a:t>mAP50 of 92.6%</a:t>
            </a:r>
            <a:r>
              <a:rPr lang="en-GB"/>
              <a:t>, indicating </a:t>
            </a:r>
            <a:r>
              <a:rPr lang="en-GB">
                <a:solidFill>
                  <a:srgbClr val="FF0000"/>
                </a:solidFill>
              </a:rPr>
              <a:t>good detection accuracy</a:t>
            </a:r>
          </a:p>
          <a:p>
            <a:endParaRPr lang="en-GB"/>
          </a:p>
          <a:p>
            <a:r>
              <a:rPr lang="en-US" b="1"/>
              <a:t>Dataset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dataset consists of </a:t>
            </a:r>
            <a:r>
              <a:rPr lang="en-GB" u="sng"/>
              <a:t>100 images evenly split between two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43AB51-D4AB-7A98-3A09-64B4F91B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46" y="2096265"/>
            <a:ext cx="7152500" cy="13421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20486A-5623-A1E8-EF1F-66199ECF6ABB}"/>
              </a:ext>
            </a:extLst>
          </p:cNvPr>
          <p:cNvSpPr/>
          <p:nvPr/>
        </p:nvSpPr>
        <p:spPr>
          <a:xfrm>
            <a:off x="8790039" y="2382577"/>
            <a:ext cx="619432" cy="822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E3555-8168-4DEE-B3B9-3186A75E1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Team Members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Snaps from the Field Visits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Overall Project Description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Research Problem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Main Objective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Sub Objectives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Overall System Diagram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References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Individual Components</a:t>
            </a:r>
          </a:p>
        </p:txBody>
      </p:sp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499-5ECA-93DF-7316-F558BD28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b="1"/>
              <a:t>Deploying a YOLO Model for Object Detection Using Flask and Postman</a:t>
            </a:r>
            <a:endParaRPr lang="en-US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13C26-A5D0-0848-1646-E34ED700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21DDC0-1FA7-4131-A7B8-401D5BFC7D2D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5DD02-D192-794A-5541-5DA56D36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2A53CEF-2B68-9C02-8795-8AFD97D2FF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2" y="1776728"/>
            <a:ext cx="4205561" cy="2367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F0DF9-BC19-087C-B3FB-A29170474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16"/>
          <a:stretch/>
        </p:blipFill>
        <p:spPr>
          <a:xfrm>
            <a:off x="331387" y="1936084"/>
            <a:ext cx="2975598" cy="1280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A74DF9-0005-8044-C6C0-37BC3B6A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715" y="1936085"/>
            <a:ext cx="3004777" cy="1280110"/>
          </a:xfrm>
          <a:prstGeom prst="rect">
            <a:avLst/>
          </a:prstGeom>
        </p:spPr>
      </p:pic>
      <p:pic>
        <p:nvPicPr>
          <p:cNvPr id="15" name="Picture 14" descr="A child with a gum in its mouth&#10;&#10;Description automatically generated">
            <a:extLst>
              <a:ext uri="{FF2B5EF4-FFF2-40B4-BE49-F238E27FC236}">
                <a16:creationId xmlns:a16="http://schemas.microsoft.com/office/drawing/2014/main" id="{01E9B128-2CC7-BA0C-14B4-5AE5A1FC78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55"/>
          <a:stretch/>
        </p:blipFill>
        <p:spPr>
          <a:xfrm>
            <a:off x="1091115" y="3663753"/>
            <a:ext cx="1456141" cy="1162665"/>
          </a:xfrm>
          <a:prstGeom prst="rect">
            <a:avLst/>
          </a:prstGeom>
        </p:spPr>
      </p:pic>
      <p:pic>
        <p:nvPicPr>
          <p:cNvPr id="17" name="Picture 16" descr="Close-up of a child's mouth&#10;&#10;Description automatically generated">
            <a:extLst>
              <a:ext uri="{FF2B5EF4-FFF2-40B4-BE49-F238E27FC236}">
                <a16:creationId xmlns:a16="http://schemas.microsoft.com/office/drawing/2014/main" id="{2534FE9F-407F-0E06-7250-8220206521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 t="14905" r="11547"/>
          <a:stretch/>
        </p:blipFill>
        <p:spPr>
          <a:xfrm>
            <a:off x="4540231" y="3663753"/>
            <a:ext cx="1120877" cy="1280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8EF9C6-451B-1AC5-E8DA-509ADE9DED1D}"/>
              </a:ext>
            </a:extLst>
          </p:cNvPr>
          <p:cNvSpPr txBox="1"/>
          <p:nvPr/>
        </p:nvSpPr>
        <p:spPr>
          <a:xfrm>
            <a:off x="531159" y="3325199"/>
            <a:ext cx="257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(Cleft-Palate Detection)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B4600-D458-D60C-EE52-3FB42A533AA9}"/>
              </a:ext>
            </a:extLst>
          </p:cNvPr>
          <p:cNvSpPr txBox="1"/>
          <p:nvPr/>
        </p:nvSpPr>
        <p:spPr>
          <a:xfrm>
            <a:off x="3953076" y="3325199"/>
            <a:ext cx="2683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(Normal Mouth Detection)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50827-0CFC-B54B-1037-3166DA8984AA}"/>
              </a:ext>
            </a:extLst>
          </p:cNvPr>
          <p:cNvSpPr txBox="1"/>
          <p:nvPr/>
        </p:nvSpPr>
        <p:spPr>
          <a:xfrm>
            <a:off x="7654084" y="4303808"/>
            <a:ext cx="420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Image Input → Flask API → YOLO Model → JSON Response</a:t>
            </a:r>
            <a:endParaRPr lang="en-US" sz="1200" b="1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1B86F2-304B-5804-00DC-F91197523855}"/>
              </a:ext>
            </a:extLst>
          </p:cNvPr>
          <p:cNvSpPr txBox="1"/>
          <p:nvPr/>
        </p:nvSpPr>
        <p:spPr>
          <a:xfrm>
            <a:off x="1088394" y="5164972"/>
            <a:ext cx="420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The JSON response from the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/>
              <a:t>This shows that the model correctly classified the image as a normal mouth/ Cleft Palate mouth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727DD-DCD0-0EFA-DC92-BAA00D75DC05}"/>
              </a:ext>
            </a:extLst>
          </p:cNvPr>
          <p:cNvSpPr txBox="1"/>
          <p:nvPr/>
        </p:nvSpPr>
        <p:spPr>
          <a:xfrm>
            <a:off x="6251310" y="4991738"/>
            <a:ext cx="5412658" cy="13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/>
              <a:t>Testing phase</a:t>
            </a:r>
            <a:r>
              <a:rPr lang="en-GB" sz="1600"/>
              <a:t> of a deployed YOLO object detection model via a Flask API</a:t>
            </a:r>
          </a:p>
          <a:p>
            <a:pPr algn="just"/>
            <a:r>
              <a:rPr lang="en-GB" sz="160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/>
              <a:t>Postman is used as the client tool to send image files for detection and receive predictions in JSON format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3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B0E9-B775-F1B8-A678-7472E40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D3AF-7490-A7A6-B4B6-5380C003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37B2-978E-4D0A-890F-9F1A3A793902}" type="datetime1">
              <a:rPr lang="en-US" smtClean="0"/>
              <a:t>12/4/2024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0317-A8ED-8FE2-CA92-2172D200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42D-819C-6829-E087-44DE26B8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Technologies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BD87F-A230-FF13-AD58-2975EC60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954B-00DE-43DF-9594-31F3DE3EA824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038BC-E86B-DDC2-2117-AC906AE4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22</a:t>
            </a:fld>
            <a:endParaRPr lang="en-US"/>
          </a:p>
        </p:txBody>
      </p:sp>
      <p:pic>
        <p:nvPicPr>
          <p:cNvPr id="23" name="Picture 22" descr="A blue and yellow snake logo&#10;&#10;Description automatically generated">
            <a:extLst>
              <a:ext uri="{FF2B5EF4-FFF2-40B4-BE49-F238E27FC236}">
                <a16:creationId xmlns:a16="http://schemas.microsoft.com/office/drawing/2014/main" id="{4D0F2C89-5ACD-93AC-D08C-437E6B6CF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023" y="198121"/>
            <a:ext cx="1584526" cy="158452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19460E-FE2F-C38E-16C5-DC85A2D98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2693"/>
              </p:ext>
            </p:extLst>
          </p:nvPr>
        </p:nvGraphicFramePr>
        <p:xfrm>
          <a:off x="1660013" y="1774788"/>
          <a:ext cx="8871974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110">
                  <a:extLst>
                    <a:ext uri="{9D8B030D-6E8A-4147-A177-3AD203B41FA5}">
                      <a16:colId xmlns:a16="http://schemas.microsoft.com/office/drawing/2014/main" val="3735172062"/>
                    </a:ext>
                  </a:extLst>
                </a:gridCol>
                <a:gridCol w="5810864">
                  <a:extLst>
                    <a:ext uri="{9D8B030D-6E8A-4147-A177-3AD203B41FA5}">
                      <a16:colId xmlns:a16="http://schemas.microsoft.com/office/drawing/2014/main" val="1080768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Category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Tools/Techniques Used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42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Algorithms/Models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YOLO8 (Object Detection)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65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Frameworks/Libraries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Flask, OpenCV, </a:t>
                      </a:r>
                      <a:r>
                        <a:rPr lang="en-US" sz="1400" err="1"/>
                        <a:t>Ultralytics</a:t>
                      </a:r>
                      <a:r>
                        <a:rPr lang="en-US" sz="1400"/>
                        <a:t>, NumPy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46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Technologies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Python, YOLO Model File, Google </a:t>
                      </a:r>
                      <a:r>
                        <a:rPr lang="en-US" sz="1400" err="1"/>
                        <a:t>Colab</a:t>
                      </a:r>
                      <a:r>
                        <a:rPr lang="en-US" sz="1400"/>
                        <a:t> (Data Training), </a:t>
                      </a:r>
                      <a:r>
                        <a:rPr lang="en-US" sz="1400" err="1"/>
                        <a:t>RoboFlow</a:t>
                      </a:r>
                      <a:r>
                        <a:rPr lang="en-US" sz="1400"/>
                        <a:t> (Data Annotation), Java(Frontend), Figma (Frontend Design), Android Studio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67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Techniques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Image Preprocessing, Object Detection, Error Handling, JSON API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83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Firebase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64431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E1BE103-42E6-9C87-FF9F-43F189DC8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794" y="4685460"/>
            <a:ext cx="2413818" cy="12069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CB257-0310-49C6-2FC2-BA186668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453" y="4625626"/>
            <a:ext cx="3190875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5B462B-031E-502A-9744-3E3BF0AEAA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50" t="12496" r="15940" b="13378"/>
          <a:stretch/>
        </p:blipFill>
        <p:spPr>
          <a:xfrm>
            <a:off x="3118684" y="4789922"/>
            <a:ext cx="2168536" cy="9942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EE7ED-9D19-9AA7-D118-6262B5DA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91" y="4685460"/>
            <a:ext cx="2406444" cy="1203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718FF-0707-1CCF-D701-99C66B4A7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788" y="1757631"/>
            <a:ext cx="1108280" cy="1108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73A147-4398-E742-75F6-C7BF173E9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6788" y="3258986"/>
            <a:ext cx="1108280" cy="1108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13C14A-7B66-B1F8-BB3A-02862B088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8745" y="485652"/>
            <a:ext cx="1919840" cy="1009464"/>
          </a:xfrm>
          <a:prstGeom prst="rect">
            <a:avLst/>
          </a:prstGeom>
        </p:spPr>
      </p:pic>
      <p:pic>
        <p:nvPicPr>
          <p:cNvPr id="18" name="Picture 17" descr="A logo with yellow letters&#10;&#10;Description automatically generated">
            <a:extLst>
              <a:ext uri="{FF2B5EF4-FFF2-40B4-BE49-F238E27FC236}">
                <a16:creationId xmlns:a16="http://schemas.microsoft.com/office/drawing/2014/main" id="{27BD5C7B-7806-AF70-A59E-7A8BFBF0F2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3453" y="467739"/>
            <a:ext cx="1654431" cy="1100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C352C0-5448-9FA0-E7DA-6755F192F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185" y="1804758"/>
            <a:ext cx="1014027" cy="1014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07733C-5922-CD09-001D-21367CF70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4" y="3098619"/>
            <a:ext cx="933911" cy="9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7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E9A2-5143-2280-8282-CA6F1F6A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323800"/>
            <a:ext cx="5828071" cy="647598"/>
          </a:xfrm>
        </p:spPr>
        <p:txBody>
          <a:bodyPr>
            <a:normAutofit/>
          </a:bodyPr>
          <a:lstStyle/>
          <a:p>
            <a:r>
              <a:rPr lang="en-US" sz="3200" b="1" i="0" u="none" strike="noStrike" cap="none">
                <a:solidFill>
                  <a:srgbClr val="242424"/>
                </a:solidFill>
                <a:ea typeface="Arial"/>
                <a:cs typeface="Arial"/>
                <a:sym typeface="Arial"/>
              </a:rPr>
              <a:t>Completion and Future works</a:t>
            </a:r>
            <a:endParaRPr lang="en-US" sz="3200" b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14820-9619-73AD-82D5-C71A1AE3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4543-B2E7-4963-ABA2-C852038D3898}" type="datetime1">
              <a:rPr lang="en-US" smtClean="0"/>
              <a:t>12/4/2024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2DE24-ABE1-E85B-9B5A-16A7A7F3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oogle Shape;711;p22">
            <a:extLst>
              <a:ext uri="{FF2B5EF4-FFF2-40B4-BE49-F238E27FC236}">
                <a16:creationId xmlns:a16="http://schemas.microsoft.com/office/drawing/2014/main" id="{2B9B35B6-53A9-BA40-6244-B1BD4DEE5BDE}"/>
              </a:ext>
            </a:extLst>
          </p:cNvPr>
          <p:cNvGrpSpPr/>
          <p:nvPr/>
        </p:nvGrpSpPr>
        <p:grpSpPr>
          <a:xfrm>
            <a:off x="364131" y="954795"/>
            <a:ext cx="845238" cy="815011"/>
            <a:chOff x="-62725" y="-2035"/>
            <a:chExt cx="2665449" cy="2641786"/>
          </a:xfrm>
        </p:grpSpPr>
        <p:sp>
          <p:nvSpPr>
            <p:cNvPr id="7" name="Google Shape;712;p22">
              <a:extLst>
                <a:ext uri="{FF2B5EF4-FFF2-40B4-BE49-F238E27FC236}">
                  <a16:creationId xmlns:a16="http://schemas.microsoft.com/office/drawing/2014/main" id="{BCC2C5C3-D93F-6497-BF09-0523FC691479}"/>
                </a:ext>
              </a:extLst>
            </p:cNvPr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459235"/>
                  </a:lnTo>
                  <a:cubicBezTo>
                    <a:pt x="1041474" y="457932"/>
                    <a:pt x="771787" y="612566"/>
                    <a:pt x="625784" y="864582"/>
                  </a:cubicBezTo>
                  <a:cubicBezTo>
                    <a:pt x="479781" y="1116598"/>
                    <a:pt x="479781" y="1427472"/>
                    <a:pt x="625784" y="1679488"/>
                  </a:cubicBezTo>
                  <a:cubicBezTo>
                    <a:pt x="771787" y="1931504"/>
                    <a:pt x="1041474" y="2086137"/>
                    <a:pt x="1332725" y="2084835"/>
                  </a:cubicBezTo>
                  <a:cubicBezTo>
                    <a:pt x="1623976" y="2086137"/>
                    <a:pt x="1893663" y="1931504"/>
                    <a:pt x="2039666" y="1679488"/>
                  </a:cubicBezTo>
                  <a:cubicBezTo>
                    <a:pt x="2185669" y="1427472"/>
                    <a:pt x="2185669" y="1116598"/>
                    <a:pt x="2039666" y="864582"/>
                  </a:cubicBezTo>
                  <a:cubicBezTo>
                    <a:pt x="1893663" y="612566"/>
                    <a:pt x="1623976" y="457932"/>
                    <a:pt x="1332725" y="459235"/>
                  </a:cubicBezTo>
                  <a:close/>
                </a:path>
              </a:pathLst>
            </a:custGeom>
            <a:solidFill>
              <a:srgbClr val="494F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13;p22">
              <a:extLst>
                <a:ext uri="{FF2B5EF4-FFF2-40B4-BE49-F238E27FC236}">
                  <a16:creationId xmlns:a16="http://schemas.microsoft.com/office/drawing/2014/main" id="{DD2039D1-ADA6-09F5-E947-8130E998E890}"/>
                </a:ext>
              </a:extLst>
            </p:cNvPr>
            <p:cNvSpPr/>
            <p:nvPr/>
          </p:nvSpPr>
          <p:spPr>
            <a:xfrm>
              <a:off x="341459" y="12637"/>
              <a:ext cx="2258588" cy="2627114"/>
            </a:xfrm>
            <a:custGeom>
              <a:avLst/>
              <a:gdLst/>
              <a:ahLst/>
              <a:cxnLst/>
              <a:rect l="l" t="t" r="r" b="b"/>
              <a:pathLst>
                <a:path w="2258587" h="2627114" extrusionOk="0">
                  <a:moveTo>
                    <a:pt x="1207322" y="18339"/>
                  </a:moveTo>
                  <a:cubicBezTo>
                    <a:pt x="1724614" y="134729"/>
                    <a:pt x="2115158" y="560241"/>
                    <a:pt x="2186872" y="1085593"/>
                  </a:cubicBezTo>
                  <a:cubicBezTo>
                    <a:pt x="2258586" y="1610944"/>
                    <a:pt x="1996376" y="2125562"/>
                    <a:pt x="1529205" y="2376338"/>
                  </a:cubicBezTo>
                  <a:cubicBezTo>
                    <a:pt x="1062034" y="2627114"/>
                    <a:pt x="488231" y="2561266"/>
                    <a:pt x="90013" y="2211181"/>
                  </a:cubicBezTo>
                  <a:cubicBezTo>
                    <a:pt x="28251" y="2157372"/>
                    <a:pt x="0" y="2074628"/>
                    <a:pt x="15959" y="1994283"/>
                  </a:cubicBezTo>
                  <a:cubicBezTo>
                    <a:pt x="31917" y="1913937"/>
                    <a:pt x="89646" y="1848272"/>
                    <a:pt x="167285" y="1822151"/>
                  </a:cubicBezTo>
                  <a:cubicBezTo>
                    <a:pt x="244924" y="1796030"/>
                    <a:pt x="330605" y="1813447"/>
                    <a:pt x="391884" y="1867807"/>
                  </a:cubicBezTo>
                  <a:cubicBezTo>
                    <a:pt x="646743" y="2091861"/>
                    <a:pt x="1013977" y="2134003"/>
                    <a:pt x="1312966" y="1973507"/>
                  </a:cubicBezTo>
                  <a:cubicBezTo>
                    <a:pt x="1611956" y="1813010"/>
                    <a:pt x="1779770" y="1483655"/>
                    <a:pt x="1733873" y="1147430"/>
                  </a:cubicBezTo>
                  <a:cubicBezTo>
                    <a:pt x="1687976" y="811205"/>
                    <a:pt x="1438028" y="538877"/>
                    <a:pt x="1106962" y="464387"/>
                  </a:cubicBezTo>
                  <a:cubicBezTo>
                    <a:pt x="1026965" y="446764"/>
                    <a:pt x="962512" y="387684"/>
                    <a:pt x="938009" y="309519"/>
                  </a:cubicBezTo>
                  <a:cubicBezTo>
                    <a:pt x="913506" y="231354"/>
                    <a:pt x="932699" y="146054"/>
                    <a:pt x="988320" y="85917"/>
                  </a:cubicBezTo>
                  <a:cubicBezTo>
                    <a:pt x="1043940" y="25780"/>
                    <a:pt x="1127486" y="0"/>
                    <a:pt x="1207322" y="18339"/>
                  </a:cubicBez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714;p22">
            <a:extLst>
              <a:ext uri="{FF2B5EF4-FFF2-40B4-BE49-F238E27FC236}">
                <a16:creationId xmlns:a16="http://schemas.microsoft.com/office/drawing/2014/main" id="{9356A553-B2AB-ACE1-76D9-F4DC429AE369}"/>
              </a:ext>
            </a:extLst>
          </p:cNvPr>
          <p:cNvSpPr txBox="1"/>
          <p:nvPr/>
        </p:nvSpPr>
        <p:spPr>
          <a:xfrm>
            <a:off x="574901" y="1155096"/>
            <a:ext cx="5265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600" b="1" i="0" u="none" strike="noStrike" cap="non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5%</a:t>
            </a:r>
            <a:endParaRPr sz="1100"/>
          </a:p>
        </p:txBody>
      </p:sp>
      <p:grpSp>
        <p:nvGrpSpPr>
          <p:cNvPr id="10" name="Google Shape;715;p22">
            <a:extLst>
              <a:ext uri="{FF2B5EF4-FFF2-40B4-BE49-F238E27FC236}">
                <a16:creationId xmlns:a16="http://schemas.microsoft.com/office/drawing/2014/main" id="{4B6E1E65-52C2-A0A0-7051-3841C0987CB4}"/>
              </a:ext>
            </a:extLst>
          </p:cNvPr>
          <p:cNvGrpSpPr/>
          <p:nvPr/>
        </p:nvGrpSpPr>
        <p:grpSpPr>
          <a:xfrm>
            <a:off x="364131" y="3946517"/>
            <a:ext cx="822604" cy="768262"/>
            <a:chOff x="-62725" y="-2035"/>
            <a:chExt cx="2665449" cy="2544070"/>
          </a:xfrm>
        </p:grpSpPr>
        <p:sp>
          <p:nvSpPr>
            <p:cNvPr id="11" name="Google Shape;716;p22">
              <a:extLst>
                <a:ext uri="{FF2B5EF4-FFF2-40B4-BE49-F238E27FC236}">
                  <a16:creationId xmlns:a16="http://schemas.microsoft.com/office/drawing/2014/main" id="{52C91F96-46D6-26E5-12E2-BB768B12CE65}"/>
                </a:ext>
              </a:extLst>
            </p:cNvPr>
            <p:cNvSpPr/>
            <p:nvPr/>
          </p:nvSpPr>
          <p:spPr>
            <a:xfrm>
              <a:off x="-62725" y="-2035"/>
              <a:ext cx="2665449" cy="2544070"/>
            </a:xfrm>
            <a:custGeom>
              <a:avLst/>
              <a:gdLst/>
              <a:ahLst/>
              <a:cxnLst/>
              <a:rect l="l" t="t" r="r" b="b"/>
              <a:pathLst>
                <a:path w="2665449" h="2544070" extrusionOk="0">
                  <a:moveTo>
                    <a:pt x="1332725" y="2035"/>
                  </a:moveTo>
                  <a:cubicBezTo>
                    <a:pt x="1787805" y="0"/>
                    <a:pt x="2209190" y="241614"/>
                    <a:pt x="2437320" y="635390"/>
                  </a:cubicBezTo>
                  <a:cubicBezTo>
                    <a:pt x="2665450" y="1029165"/>
                    <a:pt x="2665450" y="1514905"/>
                    <a:pt x="2437320" y="1908680"/>
                  </a:cubicBezTo>
                  <a:cubicBezTo>
                    <a:pt x="2209190" y="2302456"/>
                    <a:pt x="1787805" y="2544070"/>
                    <a:pt x="1332725" y="2542035"/>
                  </a:cubicBezTo>
                  <a:cubicBezTo>
                    <a:pt x="877645" y="2544070"/>
                    <a:pt x="456260" y="2302456"/>
                    <a:pt x="228130" y="1908680"/>
                  </a:cubicBezTo>
                  <a:cubicBezTo>
                    <a:pt x="0" y="1514905"/>
                    <a:pt x="0" y="1029165"/>
                    <a:pt x="228130" y="635390"/>
                  </a:cubicBezTo>
                  <a:cubicBezTo>
                    <a:pt x="456260" y="241614"/>
                    <a:pt x="877645" y="0"/>
                    <a:pt x="1332725" y="2035"/>
                  </a:cubicBezTo>
                  <a:lnTo>
                    <a:pt x="1332725" y="459235"/>
                  </a:lnTo>
                  <a:cubicBezTo>
                    <a:pt x="1041474" y="457932"/>
                    <a:pt x="771787" y="612566"/>
                    <a:pt x="625784" y="864582"/>
                  </a:cubicBezTo>
                  <a:cubicBezTo>
                    <a:pt x="479781" y="1116598"/>
                    <a:pt x="479781" y="1427472"/>
                    <a:pt x="625784" y="1679488"/>
                  </a:cubicBezTo>
                  <a:cubicBezTo>
                    <a:pt x="771787" y="1931504"/>
                    <a:pt x="1041474" y="2086137"/>
                    <a:pt x="1332725" y="2084835"/>
                  </a:cubicBezTo>
                  <a:cubicBezTo>
                    <a:pt x="1623976" y="2086137"/>
                    <a:pt x="1893663" y="1931504"/>
                    <a:pt x="2039666" y="1679488"/>
                  </a:cubicBezTo>
                  <a:cubicBezTo>
                    <a:pt x="2185669" y="1427472"/>
                    <a:pt x="2185669" y="1116598"/>
                    <a:pt x="2039666" y="864582"/>
                  </a:cubicBezTo>
                  <a:cubicBezTo>
                    <a:pt x="1893663" y="612566"/>
                    <a:pt x="1623976" y="457932"/>
                    <a:pt x="1332725" y="459235"/>
                  </a:cubicBezTo>
                  <a:close/>
                </a:path>
              </a:pathLst>
            </a:custGeom>
            <a:solidFill>
              <a:srgbClr val="494F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17;p22">
              <a:extLst>
                <a:ext uri="{FF2B5EF4-FFF2-40B4-BE49-F238E27FC236}">
                  <a16:creationId xmlns:a16="http://schemas.microsoft.com/office/drawing/2014/main" id="{4FB8C6DB-9DFC-B2A1-3C59-63CBC4C7AF89}"/>
                </a:ext>
              </a:extLst>
            </p:cNvPr>
            <p:cNvSpPr/>
            <p:nvPr/>
          </p:nvSpPr>
          <p:spPr>
            <a:xfrm>
              <a:off x="1254964" y="12637"/>
              <a:ext cx="1330879" cy="1907211"/>
            </a:xfrm>
            <a:custGeom>
              <a:avLst/>
              <a:gdLst/>
              <a:ahLst/>
              <a:cxnLst/>
              <a:rect l="l" t="t" r="r" b="b"/>
              <a:pathLst>
                <a:path w="1330879" h="1907211" extrusionOk="0">
                  <a:moveTo>
                    <a:pt x="293816" y="18339"/>
                  </a:moveTo>
                  <a:cubicBezTo>
                    <a:pt x="662481" y="101288"/>
                    <a:pt x="975060" y="344100"/>
                    <a:pt x="1146614" y="680795"/>
                  </a:cubicBezTo>
                  <a:cubicBezTo>
                    <a:pt x="1318169" y="1017490"/>
                    <a:pt x="1330879" y="1413093"/>
                    <a:pt x="1181291" y="1760105"/>
                  </a:cubicBezTo>
                  <a:cubicBezTo>
                    <a:pt x="1149200" y="1835473"/>
                    <a:pt x="1079237" y="1887910"/>
                    <a:pt x="997892" y="1897561"/>
                  </a:cubicBezTo>
                  <a:cubicBezTo>
                    <a:pt x="916547" y="1907211"/>
                    <a:pt x="836256" y="1872600"/>
                    <a:pt x="787422" y="1806833"/>
                  </a:cubicBezTo>
                  <a:cubicBezTo>
                    <a:pt x="738588" y="1741065"/>
                    <a:pt x="728676" y="1654196"/>
                    <a:pt x="761439" y="1579118"/>
                  </a:cubicBezTo>
                  <a:cubicBezTo>
                    <a:pt x="857175" y="1357030"/>
                    <a:pt x="849041" y="1103844"/>
                    <a:pt x="739246" y="888360"/>
                  </a:cubicBezTo>
                  <a:cubicBezTo>
                    <a:pt x="629451" y="672875"/>
                    <a:pt x="429401" y="517475"/>
                    <a:pt x="193456" y="464387"/>
                  </a:cubicBezTo>
                  <a:cubicBezTo>
                    <a:pt x="113459" y="446764"/>
                    <a:pt x="49006" y="387684"/>
                    <a:pt x="24503" y="309519"/>
                  </a:cubicBezTo>
                  <a:cubicBezTo>
                    <a:pt x="0" y="231354"/>
                    <a:pt x="19193" y="146054"/>
                    <a:pt x="74814" y="85917"/>
                  </a:cubicBezTo>
                  <a:cubicBezTo>
                    <a:pt x="130434" y="25780"/>
                    <a:pt x="213980" y="0"/>
                    <a:pt x="293816" y="18339"/>
                  </a:cubicBezTo>
                  <a:close/>
                </a:path>
              </a:pathLst>
            </a:custGeom>
            <a:solidFill>
              <a:srgbClr val="F09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714;p22">
            <a:extLst>
              <a:ext uri="{FF2B5EF4-FFF2-40B4-BE49-F238E27FC236}">
                <a16:creationId xmlns:a16="http://schemas.microsoft.com/office/drawing/2014/main" id="{4B520172-88B4-63A4-5005-BD7E7890C6B2}"/>
              </a:ext>
            </a:extLst>
          </p:cNvPr>
          <p:cNvSpPr txBox="1"/>
          <p:nvPr/>
        </p:nvSpPr>
        <p:spPr>
          <a:xfrm>
            <a:off x="587111" y="4129468"/>
            <a:ext cx="526597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242424"/>
                </a:solidFill>
                <a:latin typeface="Open Sans"/>
                <a:ea typeface="Open Sans"/>
                <a:cs typeface="Open Sans"/>
                <a:sym typeface="Open Sans"/>
              </a:rPr>
              <a:t>45%</a:t>
            </a:r>
            <a:endParaRPr sz="1100"/>
          </a:p>
        </p:txBody>
      </p:sp>
      <p:sp>
        <p:nvSpPr>
          <p:cNvPr id="17" name="Google Shape;709;p22">
            <a:extLst>
              <a:ext uri="{FF2B5EF4-FFF2-40B4-BE49-F238E27FC236}">
                <a16:creationId xmlns:a16="http://schemas.microsoft.com/office/drawing/2014/main" id="{BFCA8D49-3F76-CE13-E782-D4F2C0F4D190}"/>
              </a:ext>
            </a:extLst>
          </p:cNvPr>
          <p:cNvSpPr txBox="1"/>
          <p:nvPr/>
        </p:nvSpPr>
        <p:spPr>
          <a:xfrm>
            <a:off x="1508160" y="1133552"/>
            <a:ext cx="694815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Completion of the components</a:t>
            </a:r>
            <a:endParaRPr lang="en-US" sz="1100"/>
          </a:p>
        </p:txBody>
      </p:sp>
      <p:sp>
        <p:nvSpPr>
          <p:cNvPr id="18" name="Google Shape;710;p22">
            <a:extLst>
              <a:ext uri="{FF2B5EF4-FFF2-40B4-BE49-F238E27FC236}">
                <a16:creationId xmlns:a16="http://schemas.microsoft.com/office/drawing/2014/main" id="{D064FE27-08C9-2DB7-951A-A397A76CEB94}"/>
              </a:ext>
            </a:extLst>
          </p:cNvPr>
          <p:cNvSpPr txBox="1"/>
          <p:nvPr/>
        </p:nvSpPr>
        <p:spPr>
          <a:xfrm>
            <a:off x="1444528" y="4115205"/>
            <a:ext cx="47869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Future Implementations</a:t>
            </a:r>
            <a:endParaRPr lang="en-US" sz="1200"/>
          </a:p>
        </p:txBody>
      </p:sp>
      <p:grpSp>
        <p:nvGrpSpPr>
          <p:cNvPr id="19" name="Google Shape;692;p22">
            <a:extLst>
              <a:ext uri="{FF2B5EF4-FFF2-40B4-BE49-F238E27FC236}">
                <a16:creationId xmlns:a16="http://schemas.microsoft.com/office/drawing/2014/main" id="{C1B4B69A-DB81-7CD2-33DE-E5A27529C22B}"/>
              </a:ext>
            </a:extLst>
          </p:cNvPr>
          <p:cNvGrpSpPr/>
          <p:nvPr/>
        </p:nvGrpSpPr>
        <p:grpSpPr>
          <a:xfrm rot="-5400000">
            <a:off x="5591654" y="-2046061"/>
            <a:ext cx="480679" cy="7922899"/>
            <a:chOff x="0" y="0"/>
            <a:chExt cx="3304540" cy="61049407"/>
          </a:xfrm>
        </p:grpSpPr>
        <p:sp>
          <p:nvSpPr>
            <p:cNvPr id="20" name="Google Shape;693;p22">
              <a:extLst>
                <a:ext uri="{FF2B5EF4-FFF2-40B4-BE49-F238E27FC236}">
                  <a16:creationId xmlns:a16="http://schemas.microsoft.com/office/drawing/2014/main" id="{0244CC5E-48C4-5CEB-0430-5B62F033A333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Google Shape;694;p22">
              <a:extLst>
                <a:ext uri="{FF2B5EF4-FFF2-40B4-BE49-F238E27FC236}">
                  <a16:creationId xmlns:a16="http://schemas.microsoft.com/office/drawing/2014/main" id="{0D8A574E-2626-F6F0-13C2-47B7818401E2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oogle Shape;692;p22">
            <a:extLst>
              <a:ext uri="{FF2B5EF4-FFF2-40B4-BE49-F238E27FC236}">
                <a16:creationId xmlns:a16="http://schemas.microsoft.com/office/drawing/2014/main" id="{3BDEC7F1-D221-3AF7-BD51-E3BE1CB15653}"/>
              </a:ext>
            </a:extLst>
          </p:cNvPr>
          <p:cNvGrpSpPr/>
          <p:nvPr/>
        </p:nvGrpSpPr>
        <p:grpSpPr>
          <a:xfrm rot="-5400000">
            <a:off x="5587533" y="-729295"/>
            <a:ext cx="480679" cy="7922899"/>
            <a:chOff x="0" y="0"/>
            <a:chExt cx="3304540" cy="61049407"/>
          </a:xfrm>
        </p:grpSpPr>
        <p:sp>
          <p:nvSpPr>
            <p:cNvPr id="23" name="Google Shape;693;p22">
              <a:extLst>
                <a:ext uri="{FF2B5EF4-FFF2-40B4-BE49-F238E27FC236}">
                  <a16:creationId xmlns:a16="http://schemas.microsoft.com/office/drawing/2014/main" id="{C032521D-3A05-8CC3-656C-DC3E2DCC683D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Google Shape;694;p22">
              <a:extLst>
                <a:ext uri="{FF2B5EF4-FFF2-40B4-BE49-F238E27FC236}">
                  <a16:creationId xmlns:a16="http://schemas.microsoft.com/office/drawing/2014/main" id="{2D4FB124-49D1-9AF9-7D23-EA7A12F68368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oogle Shape;692;p22">
            <a:extLst>
              <a:ext uri="{FF2B5EF4-FFF2-40B4-BE49-F238E27FC236}">
                <a16:creationId xmlns:a16="http://schemas.microsoft.com/office/drawing/2014/main" id="{BDC9A548-E95A-975A-31A9-A4720B70E169}"/>
              </a:ext>
            </a:extLst>
          </p:cNvPr>
          <p:cNvGrpSpPr/>
          <p:nvPr/>
        </p:nvGrpSpPr>
        <p:grpSpPr>
          <a:xfrm rot="-5400000">
            <a:off x="5592732" y="-1412635"/>
            <a:ext cx="480679" cy="7922899"/>
            <a:chOff x="0" y="0"/>
            <a:chExt cx="3304540" cy="61049407"/>
          </a:xfrm>
        </p:grpSpPr>
        <p:sp>
          <p:nvSpPr>
            <p:cNvPr id="26" name="Google Shape;693;p22">
              <a:extLst>
                <a:ext uri="{FF2B5EF4-FFF2-40B4-BE49-F238E27FC236}">
                  <a16:creationId xmlns:a16="http://schemas.microsoft.com/office/drawing/2014/main" id="{9A95499D-08BC-6204-BD6F-6033C493AE74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Google Shape;694;p22">
              <a:extLst>
                <a:ext uri="{FF2B5EF4-FFF2-40B4-BE49-F238E27FC236}">
                  <a16:creationId xmlns:a16="http://schemas.microsoft.com/office/drawing/2014/main" id="{335D64E8-8F50-7BDE-5C99-EB340F9D50D9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oogle Shape;692;p22">
            <a:extLst>
              <a:ext uri="{FF2B5EF4-FFF2-40B4-BE49-F238E27FC236}">
                <a16:creationId xmlns:a16="http://schemas.microsoft.com/office/drawing/2014/main" id="{B3062F4A-3DDB-9614-346D-0A4AA54CC369}"/>
              </a:ext>
            </a:extLst>
          </p:cNvPr>
          <p:cNvGrpSpPr/>
          <p:nvPr/>
        </p:nvGrpSpPr>
        <p:grpSpPr>
          <a:xfrm rot="-5400000">
            <a:off x="6323519" y="168526"/>
            <a:ext cx="699625" cy="9523168"/>
            <a:chOff x="0" y="0"/>
            <a:chExt cx="3304540" cy="61049407"/>
          </a:xfrm>
        </p:grpSpPr>
        <p:sp>
          <p:nvSpPr>
            <p:cNvPr id="29" name="Google Shape;693;p22">
              <a:extLst>
                <a:ext uri="{FF2B5EF4-FFF2-40B4-BE49-F238E27FC236}">
                  <a16:creationId xmlns:a16="http://schemas.microsoft.com/office/drawing/2014/main" id="{27A831A3-A857-2F4E-865F-15C7BBB0C2BC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Google Shape;694;p22">
              <a:extLst>
                <a:ext uri="{FF2B5EF4-FFF2-40B4-BE49-F238E27FC236}">
                  <a16:creationId xmlns:a16="http://schemas.microsoft.com/office/drawing/2014/main" id="{D668F59B-820D-785D-22CA-ACEA413F280C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oogle Shape;692;p22">
            <a:extLst>
              <a:ext uri="{FF2B5EF4-FFF2-40B4-BE49-F238E27FC236}">
                <a16:creationId xmlns:a16="http://schemas.microsoft.com/office/drawing/2014/main" id="{0A8B235C-DE61-6019-E6B7-2972BAC61052}"/>
              </a:ext>
            </a:extLst>
          </p:cNvPr>
          <p:cNvGrpSpPr/>
          <p:nvPr/>
        </p:nvGrpSpPr>
        <p:grpSpPr>
          <a:xfrm rot="-5400000">
            <a:off x="6338259" y="966991"/>
            <a:ext cx="689956" cy="9503358"/>
            <a:chOff x="0" y="0"/>
            <a:chExt cx="3304540" cy="61049407"/>
          </a:xfrm>
        </p:grpSpPr>
        <p:sp>
          <p:nvSpPr>
            <p:cNvPr id="32" name="Google Shape;693;p22">
              <a:extLst>
                <a:ext uri="{FF2B5EF4-FFF2-40B4-BE49-F238E27FC236}">
                  <a16:creationId xmlns:a16="http://schemas.microsoft.com/office/drawing/2014/main" id="{8C9220E9-7709-283C-58D8-33D60C22141F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Google Shape;694;p22">
              <a:extLst>
                <a:ext uri="{FF2B5EF4-FFF2-40B4-BE49-F238E27FC236}">
                  <a16:creationId xmlns:a16="http://schemas.microsoft.com/office/drawing/2014/main" id="{DD8DE081-30AB-9875-25CA-E651AF900070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77F74C-6E60-EBE7-E484-E5EBDDB829BF}"/>
              </a:ext>
            </a:extLst>
          </p:cNvPr>
          <p:cNvSpPr txBox="1"/>
          <p:nvPr/>
        </p:nvSpPr>
        <p:spPr>
          <a:xfrm>
            <a:off x="2054940" y="4682247"/>
            <a:ext cx="937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Developing a user-friendly forms to collect data about children’s information and doctor’s reports to  categorize language delay and to capture information about hearing impairments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295766-1C8A-74D1-5519-1E4ECFA4EEEF}"/>
              </a:ext>
            </a:extLst>
          </p:cNvPr>
          <p:cNvSpPr txBox="1"/>
          <p:nvPr/>
        </p:nvSpPr>
        <p:spPr>
          <a:xfrm>
            <a:off x="2054940" y="5545737"/>
            <a:ext cx="937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Develop and Implement the mobile application for easy access to the system on Android phones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A8068-725A-BB9A-D693-FA7C78DA6A00}"/>
              </a:ext>
            </a:extLst>
          </p:cNvPr>
          <p:cNvSpPr txBox="1"/>
          <p:nvPr/>
        </p:nvSpPr>
        <p:spPr>
          <a:xfrm>
            <a:off x="1973824" y="1760552"/>
            <a:ext cx="937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Collected children's mouth images dataset (with cleft palate disability and normal mouth)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B25BD-C548-120B-C22F-4F19EE81BEC0}"/>
              </a:ext>
            </a:extLst>
          </p:cNvPr>
          <p:cNvSpPr txBox="1"/>
          <p:nvPr/>
        </p:nvSpPr>
        <p:spPr>
          <a:xfrm>
            <a:off x="1973824" y="2392595"/>
            <a:ext cx="937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Training, Validating and Testing Data Set and Data Annotation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58675A-F3E8-D5E4-E5C6-199852F365A4}"/>
              </a:ext>
            </a:extLst>
          </p:cNvPr>
          <p:cNvSpPr txBox="1"/>
          <p:nvPr/>
        </p:nvSpPr>
        <p:spPr>
          <a:xfrm>
            <a:off x="1973824" y="3081857"/>
            <a:ext cx="937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Identify Cleft Palate disability through the mobile application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39" name="Google Shape;692;p22">
            <a:extLst>
              <a:ext uri="{FF2B5EF4-FFF2-40B4-BE49-F238E27FC236}">
                <a16:creationId xmlns:a16="http://schemas.microsoft.com/office/drawing/2014/main" id="{30C4E451-5BB3-3F7C-7B78-862A7D04122A}"/>
              </a:ext>
            </a:extLst>
          </p:cNvPr>
          <p:cNvGrpSpPr/>
          <p:nvPr/>
        </p:nvGrpSpPr>
        <p:grpSpPr>
          <a:xfrm rot="-5400000">
            <a:off x="5591653" y="-107873"/>
            <a:ext cx="480679" cy="7922899"/>
            <a:chOff x="0" y="0"/>
            <a:chExt cx="3304540" cy="61049407"/>
          </a:xfrm>
        </p:grpSpPr>
        <p:sp>
          <p:nvSpPr>
            <p:cNvPr id="40" name="Google Shape;693;p22">
              <a:extLst>
                <a:ext uri="{FF2B5EF4-FFF2-40B4-BE49-F238E27FC236}">
                  <a16:creationId xmlns:a16="http://schemas.microsoft.com/office/drawing/2014/main" id="{FDEBD871-20B4-0BEB-CD0C-D5D805882A83}"/>
                </a:ext>
              </a:extLst>
            </p:cNvPr>
            <p:cNvSpPr/>
            <p:nvPr/>
          </p:nvSpPr>
          <p:spPr>
            <a:xfrm>
              <a:off x="127000" y="127000"/>
              <a:ext cx="3051810" cy="60731907"/>
            </a:xfrm>
            <a:custGeom>
              <a:avLst/>
              <a:gdLst/>
              <a:ahLst/>
              <a:cxnLst/>
              <a:rect l="l" t="t" r="r" b="b"/>
              <a:pathLst>
                <a:path w="3051810" h="60731908" extrusionOk="0">
                  <a:moveTo>
                    <a:pt x="3051810" y="0"/>
                  </a:moveTo>
                  <a:lnTo>
                    <a:pt x="3051810" y="60731908"/>
                  </a:lnTo>
                  <a:lnTo>
                    <a:pt x="1526540" y="60100716"/>
                  </a:lnTo>
                  <a:lnTo>
                    <a:pt x="0" y="60731908"/>
                  </a:lnTo>
                  <a:lnTo>
                    <a:pt x="0" y="0"/>
                  </a:lnTo>
                  <a:lnTo>
                    <a:pt x="3051810" y="0"/>
                  </a:lnTo>
                  <a:close/>
                </a:path>
              </a:pathLst>
            </a:custGeom>
            <a:solidFill>
              <a:srgbClr val="192954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Google Shape;694;p22">
              <a:extLst>
                <a:ext uri="{FF2B5EF4-FFF2-40B4-BE49-F238E27FC236}">
                  <a16:creationId xmlns:a16="http://schemas.microsoft.com/office/drawing/2014/main" id="{438C138A-49CE-C2F6-DA36-3D9BC65713BE}"/>
                </a:ext>
              </a:extLst>
            </p:cNvPr>
            <p:cNvSpPr/>
            <p:nvPr/>
          </p:nvSpPr>
          <p:spPr>
            <a:xfrm>
              <a:off x="0" y="0"/>
              <a:ext cx="3304540" cy="61049407"/>
            </a:xfrm>
            <a:custGeom>
              <a:avLst/>
              <a:gdLst/>
              <a:ahLst/>
              <a:cxnLst/>
              <a:rect l="l" t="t" r="r" b="b"/>
              <a:pathLst>
                <a:path w="3304540" h="61049408" extrusionOk="0">
                  <a:moveTo>
                    <a:pt x="0" y="0"/>
                  </a:moveTo>
                  <a:lnTo>
                    <a:pt x="0" y="61049408"/>
                  </a:lnTo>
                  <a:lnTo>
                    <a:pt x="1652270" y="60366145"/>
                  </a:lnTo>
                  <a:lnTo>
                    <a:pt x="3304540" y="61049408"/>
                  </a:lnTo>
                  <a:lnTo>
                    <a:pt x="3304540" y="0"/>
                  </a:lnTo>
                  <a:lnTo>
                    <a:pt x="0" y="0"/>
                  </a:lnTo>
                  <a:close/>
                  <a:moveTo>
                    <a:pt x="3178810" y="5759458"/>
                  </a:moveTo>
                  <a:lnTo>
                    <a:pt x="3178810" y="60858908"/>
                  </a:lnTo>
                  <a:lnTo>
                    <a:pt x="1653540" y="60227716"/>
                  </a:lnTo>
                  <a:lnTo>
                    <a:pt x="127000" y="60858908"/>
                  </a:lnTo>
                  <a:lnTo>
                    <a:pt x="127000" y="127000"/>
                  </a:lnTo>
                  <a:lnTo>
                    <a:pt x="3178810" y="127000"/>
                  </a:lnTo>
                  <a:lnTo>
                    <a:pt x="3178810" y="5759458"/>
                  </a:lnTo>
                  <a:lnTo>
                    <a:pt x="3178810" y="5759458"/>
                  </a:lnTo>
                  <a:close/>
                </a:path>
              </a:pathLst>
            </a:custGeom>
            <a:solidFill>
              <a:srgbClr val="99B95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B80781A-2F0A-7E7E-8BCF-75130F2D1420}"/>
              </a:ext>
            </a:extLst>
          </p:cNvPr>
          <p:cNvSpPr txBox="1"/>
          <p:nvPr/>
        </p:nvSpPr>
        <p:spPr>
          <a:xfrm>
            <a:off x="1973824" y="3677188"/>
            <a:ext cx="9379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Designing the Mobile Application Frontend UI Interfaces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3" name="Google Shape;695;p22">
            <a:extLst>
              <a:ext uri="{FF2B5EF4-FFF2-40B4-BE49-F238E27FC236}">
                <a16:creationId xmlns:a16="http://schemas.microsoft.com/office/drawing/2014/main" id="{8FAB7777-4F0F-5454-9CFC-CBECD0A473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7579" y="1792278"/>
            <a:ext cx="343906" cy="3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95;p22">
            <a:extLst>
              <a:ext uri="{FF2B5EF4-FFF2-40B4-BE49-F238E27FC236}">
                <a16:creationId xmlns:a16="http://schemas.microsoft.com/office/drawing/2014/main" id="{A212F078-73F9-7116-5AFD-2CB91EEF45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3205" y="2375102"/>
            <a:ext cx="343906" cy="3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95;p22">
            <a:extLst>
              <a:ext uri="{FF2B5EF4-FFF2-40B4-BE49-F238E27FC236}">
                <a16:creationId xmlns:a16="http://schemas.microsoft.com/office/drawing/2014/main" id="{26B0BD55-2F84-AF75-1ECF-BEC3926675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65239" y="3037761"/>
            <a:ext cx="343906" cy="3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95;p22">
            <a:extLst>
              <a:ext uri="{FF2B5EF4-FFF2-40B4-BE49-F238E27FC236}">
                <a16:creationId xmlns:a16="http://schemas.microsoft.com/office/drawing/2014/main" id="{46D6320B-9E44-D276-D54C-11DD0C11D7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4081" y="3700420"/>
            <a:ext cx="343906" cy="32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98;p22">
            <a:extLst>
              <a:ext uri="{FF2B5EF4-FFF2-40B4-BE49-F238E27FC236}">
                <a16:creationId xmlns:a16="http://schemas.microsoft.com/office/drawing/2014/main" id="{0BECCF3E-5F61-E8AD-714C-B6FD873EEF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205" y="4728413"/>
            <a:ext cx="420691" cy="43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98;p22">
            <a:extLst>
              <a:ext uri="{FF2B5EF4-FFF2-40B4-BE49-F238E27FC236}">
                <a16:creationId xmlns:a16="http://schemas.microsoft.com/office/drawing/2014/main" id="{F7B2C1F7-98D5-E841-8290-358BE3355C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204" y="5503093"/>
            <a:ext cx="420691" cy="43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86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47CF-420C-AABB-7C19-930CB97D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429418"/>
            <a:ext cx="10515600" cy="685800"/>
          </a:xfrm>
        </p:spPr>
        <p:txBody>
          <a:bodyPr>
            <a:normAutofit/>
          </a:bodyPr>
          <a:lstStyle/>
          <a:p>
            <a:r>
              <a:rPr lang="en-US" sz="3600" b="1"/>
              <a:t>User Requirements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79479A1-9F94-42EA-D58A-C8000E408B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195388"/>
          <a:ext cx="10515600" cy="1941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10AB5-C2DB-4833-5C5C-4E9E9C570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2893-B5E0-4E7E-B658-72C3F51AB8ED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954F0-630A-25C5-747E-C7C7F5D4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26C324-1202-3DAC-95E6-6F290EA469F3}"/>
              </a:ext>
            </a:extLst>
          </p:cNvPr>
          <p:cNvSpPr txBox="1">
            <a:spLocks/>
          </p:cNvSpPr>
          <p:nvPr/>
        </p:nvSpPr>
        <p:spPr>
          <a:xfrm>
            <a:off x="838200" y="3297237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Functional Requirements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8C6DCC-CFB4-1DB4-635A-D4E17537BC1C}"/>
              </a:ext>
            </a:extLst>
          </p:cNvPr>
          <p:cNvSpPr txBox="1">
            <a:spLocks/>
          </p:cNvSpPr>
          <p:nvPr/>
        </p:nvSpPr>
        <p:spPr>
          <a:xfrm>
            <a:off x="838200" y="3944938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C65BC3-11CF-6AE2-77CE-588CB16D010F}"/>
              </a:ext>
            </a:extLst>
          </p:cNvPr>
          <p:cNvSpPr txBox="1">
            <a:spLocks/>
          </p:cNvSpPr>
          <p:nvPr/>
        </p:nvSpPr>
        <p:spPr>
          <a:xfrm>
            <a:off x="838200" y="4267200"/>
            <a:ext cx="10515600" cy="1475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800"/>
              <a:t>The system should be able to evaluate and categorize different types of speech difficulties.</a:t>
            </a:r>
          </a:p>
          <a:p>
            <a:pPr>
              <a:lnSpc>
                <a:spcPct val="100000"/>
              </a:lnSpc>
            </a:pPr>
            <a:r>
              <a:rPr lang="en-GB" sz="1800"/>
              <a:t>The system should be able to generate graphical representations of the Integrated diagnostic data with user profiles for a comprehensive view.</a:t>
            </a:r>
          </a:p>
        </p:txBody>
      </p:sp>
    </p:spTree>
    <p:extLst>
      <p:ext uri="{BB962C8B-B14F-4D97-AF65-F5344CB8AC3E}">
        <p14:creationId xmlns:p14="http://schemas.microsoft.com/office/powerpoint/2010/main" val="395567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245BF-A2B4-5483-1E36-C95545444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FE034-E380-5505-E7D4-974B4531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63C9B52-B146-4E4C-9433-CA60BA6FDD2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7FC6A-FBE3-4BB2-2407-6CA374F1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F1D916-D817-2C4C-92E1-6DF95B151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52164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9479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733E2-2AB0-C1F6-9AD0-F9C61284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59CB5-3723-5D7B-47D4-EFFAF435D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Speech Therapy Clinic Section - Lady Ridgeway Hospital for Children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Katha App: Sinhala Phonological Disorder Detection and Treatment in Early Childhood https://ieeexplore.ieee.org/abstract/document/10417279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Interactive, Visual-Learning based Tool for Hearing Impaired Children to Improve Language and Cognitive Skills https://ieeexplore.ieee.org/abstract/document/10225863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of Digital Games for Speech Therapy in Children: A Systematic Review of Features and Challenges https://onlinelibrary.wiley.com/doi/10.1155/2022/4814945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Systematic Review of Online Speech Therapy Systems for Intervention in Childhood Speech Communication Disorders https://www.mdpi.com/1424-8220/22/24/9713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i-LK" sz="1400">
                <a:latin typeface="Calibri" panose="020F0502020204030204" pitchFamily="34" charset="0"/>
                <a:ea typeface="Calibri" panose="020F0502020204030204" pitchFamily="34" charset="0"/>
              </a:rPr>
              <a:t>කථන ආභාධ ඇති අයට හ ාඳ ආරංචියක්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https://www.youtube.com/watch?v=gI7GEd0QcR4</a:t>
            </a:r>
          </a:p>
          <a:p>
            <a:pPr marL="0" indent="0">
              <a:buNone/>
            </a:pPr>
            <a:endParaRPr 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i-LK" sz="1400">
                <a:latin typeface="Calibri" panose="020F0502020204030204" pitchFamily="34" charset="0"/>
                <a:ea typeface="Calibri" panose="020F0502020204030204" pitchFamily="34" charset="0"/>
              </a:rPr>
              <a:t>ඔහේ දරුවා කතා කරන්න ප්‍රමාද ද? ඒ ගැන දැනුවත් හවමු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https://www.youtube.com/live/Hj5k-ZUsT6U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70B0-474D-15F9-DF80-D3717116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F3A2585-7460-4F8D-AD2A-1C54E239E1C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4309F-BA7F-AE0F-28B7-E2152DA9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2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 descr="A chart with text and a list&#10;&#10;Description automatically generated with medium confidence">
            <a:extLst>
              <a:ext uri="{FF2B5EF4-FFF2-40B4-BE49-F238E27FC236}">
                <a16:creationId xmlns:a16="http://schemas.microsoft.com/office/drawing/2014/main" id="{DDF8478A-A462-D285-EEF6-DFBAD720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F868-B028-D25D-FBEA-5072638D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83243D-B6C6-426D-B847-EC3651474B39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B5C29-7C65-178C-A496-D8883C1E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1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961683-AAD0-19B0-C02A-77E0419C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IT21207686 | </a:t>
            </a:r>
            <a:r>
              <a:rPr lang="en-US" sz="48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Liyanaarachchi L.A.I.T.</a:t>
            </a:r>
            <a:endParaRPr lang="en-US" sz="48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B2DDC1-17A3-74F1-6AD0-69FA11499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661" y="4800600"/>
            <a:ext cx="5179879" cy="12001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 Technology</a:t>
            </a:r>
          </a:p>
        </p:txBody>
      </p:sp>
      <p:pic>
        <p:nvPicPr>
          <p:cNvPr id="2" name="Picture 1" descr="A person with long hair wearing a white shirt and blue pants&#10;&#10;Description automatically generated">
            <a:extLst>
              <a:ext uri="{FF2B5EF4-FFF2-40B4-BE49-F238E27FC236}">
                <a16:creationId xmlns:a16="http://schemas.microsoft.com/office/drawing/2014/main" id="{82B2FE65-ED0F-B27F-FF4F-01DB52B667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14" b="29033"/>
          <a:stretch/>
        </p:blipFill>
        <p:spPr>
          <a:xfrm>
            <a:off x="9382512" y="23124"/>
            <a:ext cx="2542788" cy="25850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867C-4698-DFEB-9300-82292060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1600"/>
            <a:ext cx="27408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508810E-1564-4111-B294-F99D19C2F8CD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BE381-183C-FFC3-E9F9-A12A26A2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600"/>
            <a:ext cx="4445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178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0EAF-F464-A602-308F-DD33ABCE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Introductions to Background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2466-CD84-B3A9-0E9F-5E833449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982142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Speech therapy supports early communication, learning, and social skills, preventing academic and social difficulties effectively.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Challenges in Traditional Therapy Approaches- Many speech therapy programs use generic methods, neglecting individual needs, reducing effectiveness for articulation and fluency disorders.</a:t>
            </a:r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43F18-8736-AD0D-E28C-48757037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271524-229B-4A4A-8DC0-847691063BF3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pic>
        <p:nvPicPr>
          <p:cNvPr id="6" name="Picture 5" descr="A person and a child playing board games&#10;&#10;Description automatically generated">
            <a:extLst>
              <a:ext uri="{FF2B5EF4-FFF2-40B4-BE49-F238E27FC236}">
                <a16:creationId xmlns:a16="http://schemas.microsoft.com/office/drawing/2014/main" id="{E404B76D-D439-7CBA-4B7C-E414152B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9" r="30648" b="-1"/>
          <a:stretch/>
        </p:blipFill>
        <p:spPr>
          <a:xfrm>
            <a:off x="5897856" y="10"/>
            <a:ext cx="632779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BE1D2-F365-EB8A-990D-F294CED2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0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79B01-6869-4979-ADC9-18D9486D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Meet  the Team</a:t>
            </a:r>
          </a:p>
        </p:txBody>
      </p:sp>
      <p:pic>
        <p:nvPicPr>
          <p:cNvPr id="3" name="Picture 2" descr="A person standing in a field with trees in the background&#10;&#10;Description automatically generated">
            <a:extLst>
              <a:ext uri="{FF2B5EF4-FFF2-40B4-BE49-F238E27FC236}">
                <a16:creationId xmlns:a16="http://schemas.microsoft.com/office/drawing/2014/main" id="{FAC881C6-ABB6-9AFE-08F1-211B8FC33C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3" y="2683189"/>
            <a:ext cx="1735465" cy="1981260"/>
          </a:xfrm>
          <a:prstGeom prst="rect">
            <a:avLst/>
          </a:prstGeom>
        </p:spPr>
      </p:pic>
      <p:pic>
        <p:nvPicPr>
          <p:cNvPr id="5" name="Picture 4" descr="A person with long hair wearing a white shirt and blue pants&#10;&#10;Description automatically generated">
            <a:extLst>
              <a:ext uri="{FF2B5EF4-FFF2-40B4-BE49-F238E27FC236}">
                <a16:creationId xmlns:a16="http://schemas.microsoft.com/office/drawing/2014/main" id="{D2C060BF-AFB6-5BFE-DA05-5473C86C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14" b="29033"/>
          <a:stretch/>
        </p:blipFill>
        <p:spPr>
          <a:xfrm>
            <a:off x="3693896" y="2531903"/>
            <a:ext cx="2306948" cy="2284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339BE-676E-CB23-D991-AFEB4327BE3A}"/>
              </a:ext>
            </a:extLst>
          </p:cNvPr>
          <p:cNvSpPr txBox="1"/>
          <p:nvPr/>
        </p:nvSpPr>
        <p:spPr>
          <a:xfrm>
            <a:off x="644056" y="5257453"/>
            <a:ext cx="2155067" cy="706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Madusanka D.A.H</a:t>
            </a:r>
          </a:p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IT21245824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9FE2B-8868-12D6-2AD5-9FB1B1F6DA71}"/>
              </a:ext>
            </a:extLst>
          </p:cNvPr>
          <p:cNvSpPr txBox="1"/>
          <p:nvPr/>
        </p:nvSpPr>
        <p:spPr>
          <a:xfrm>
            <a:off x="3688653" y="5253029"/>
            <a:ext cx="2549432" cy="706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Liyanaarachchi</a:t>
            </a: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L.A.I.T</a:t>
            </a:r>
          </a:p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IT21207686</a:t>
            </a:r>
            <a:endParaRPr lang="en-US" b="1"/>
          </a:p>
        </p:txBody>
      </p:sp>
      <p:pic>
        <p:nvPicPr>
          <p:cNvPr id="13" name="Picture 12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A602C2D4-85E6-AD3B-AC5C-0CC1A2E84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28" y="2539611"/>
            <a:ext cx="1911279" cy="2416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9F0735-2CEA-856B-1D20-984F376F3DDF}"/>
              </a:ext>
            </a:extLst>
          </p:cNvPr>
          <p:cNvSpPr txBox="1"/>
          <p:nvPr/>
        </p:nvSpPr>
        <p:spPr>
          <a:xfrm>
            <a:off x="7001971" y="5252585"/>
            <a:ext cx="1914693" cy="706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Herath H.M.H.C</a:t>
            </a:r>
          </a:p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IT21258862</a:t>
            </a:r>
            <a:endParaRPr lang="en-US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5C5B0-B9EE-D0EE-9728-CACB3AA673C7}"/>
              </a:ext>
            </a:extLst>
          </p:cNvPr>
          <p:cNvSpPr txBox="1"/>
          <p:nvPr/>
        </p:nvSpPr>
        <p:spPr>
          <a:xfrm>
            <a:off x="9269234" y="5252625"/>
            <a:ext cx="2302651" cy="706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1746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Rathnasekara</a:t>
            </a: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W.H.P.</a:t>
            </a:r>
          </a:p>
          <a:p>
            <a:pPr defTabSz="886968">
              <a:spcAft>
                <a:spcPts val="600"/>
              </a:spcAft>
            </a:pPr>
            <a:r>
              <a:rPr lang="en-US" sz="174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IT21304392</a:t>
            </a:r>
            <a:endParaRPr lang="en-US" b="1"/>
          </a:p>
        </p:txBody>
      </p:sp>
      <p:pic>
        <p:nvPicPr>
          <p:cNvPr id="18" name="Picture 17" descr="A person taking a selfie&#10;&#10;Description automatically generated">
            <a:extLst>
              <a:ext uri="{FF2B5EF4-FFF2-40B4-BE49-F238E27FC236}">
                <a16:creationId xmlns:a16="http://schemas.microsoft.com/office/drawing/2014/main" id="{F4CF1599-AAC7-8D45-A023-40353CA86B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026" t="296" r="14508" b="5655"/>
          <a:stretch/>
        </p:blipFill>
        <p:spPr>
          <a:xfrm>
            <a:off x="9943687" y="2533352"/>
            <a:ext cx="1850468" cy="24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4559D-83CA-1E3F-31D8-33EF4516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Research GAP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2588-D2D2-98B5-97CB-EB5C4EC0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2C87D5-E774-4265-86A7-016ADE82991E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9440F-79F3-3FF8-3F15-9E7417BE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F7D605F-3BE1-C5CF-3B77-3323E6A205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7553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27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16141-AA63-AD9D-9E9E-290124FC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DB7968-C20B-40B1-8FE6-D4D30A28481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84FAD-3143-4E45-212E-481947C0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4D4C169-AD0D-2039-6E0F-161ED0C2B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960997"/>
              </p:ext>
            </p:extLst>
          </p:nvPr>
        </p:nvGraphicFramePr>
        <p:xfrm>
          <a:off x="1012826" y="643467"/>
          <a:ext cx="10166348" cy="55710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86511">
                  <a:extLst>
                    <a:ext uri="{9D8B030D-6E8A-4147-A177-3AD203B41FA5}">
                      <a16:colId xmlns:a16="http://schemas.microsoft.com/office/drawing/2014/main" val="2963265308"/>
                    </a:ext>
                  </a:extLst>
                </a:gridCol>
                <a:gridCol w="3585265">
                  <a:extLst>
                    <a:ext uri="{9D8B030D-6E8A-4147-A177-3AD203B41FA5}">
                      <a16:colId xmlns:a16="http://schemas.microsoft.com/office/drawing/2014/main" val="2286723516"/>
                    </a:ext>
                  </a:extLst>
                </a:gridCol>
                <a:gridCol w="1984497">
                  <a:extLst>
                    <a:ext uri="{9D8B030D-6E8A-4147-A177-3AD203B41FA5}">
                      <a16:colId xmlns:a16="http://schemas.microsoft.com/office/drawing/2014/main" val="431407959"/>
                    </a:ext>
                  </a:extLst>
                </a:gridCol>
                <a:gridCol w="1810075">
                  <a:extLst>
                    <a:ext uri="{9D8B030D-6E8A-4147-A177-3AD203B41FA5}">
                      <a16:colId xmlns:a16="http://schemas.microsoft.com/office/drawing/2014/main" val="546510637"/>
                    </a:ext>
                  </a:extLst>
                </a:gridCol>
              </a:tblGrid>
              <a:tr h="8826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Features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A: Computer-Assisted Screening for Speech and Language Delay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B: Technology-Assisted Speech Therapy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Your Proposed System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426265359"/>
                  </a:ext>
                </a:extLst>
              </a:tr>
              <a:tr h="381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Easy-to-use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Partial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4042525199"/>
                  </a:ext>
                </a:extLst>
              </a:tr>
              <a:tr h="6322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Personalized Therapy Plans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801015015"/>
                  </a:ext>
                </a:extLst>
              </a:tr>
              <a:tr h="6322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Adaptive Learning Capabilities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3018992878"/>
                  </a:ext>
                </a:extLst>
              </a:tr>
              <a:tr h="381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Real-Time Feedback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1989499282"/>
                  </a:ext>
                </a:extLst>
              </a:tr>
              <a:tr h="6322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Engaging Interactive Exercises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Partial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94149523"/>
                  </a:ext>
                </a:extLst>
              </a:tr>
              <a:tr h="381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Progress Analysis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Partial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1176552415"/>
                  </a:ext>
                </a:extLst>
              </a:tr>
              <a:tr h="632222">
                <a:tc>
                  <a:txBody>
                    <a:bodyPr/>
                    <a:lstStyle/>
                    <a:p>
                      <a:r>
                        <a:rPr lang="en-US" sz="1600" b="1"/>
                        <a:t>Customizable Therapy Intervention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Partial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274763644"/>
                  </a:ext>
                </a:extLst>
              </a:tr>
              <a:tr h="6322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Motivation and Engagement Techniques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3603205381"/>
                  </a:ext>
                </a:extLst>
              </a:tr>
              <a:tr h="381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/>
                        <a:t>Scalability and Flexibility</a:t>
                      </a:r>
                      <a:endParaRPr lang="en-US" sz="1600" b="1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Partial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No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u="none" strike="noStrike" noProof="0"/>
                        <a:t>Yes</a:t>
                      </a:r>
                      <a:endParaRPr lang="en-US" sz="1600">
                        <a:latin typeface="Aptos"/>
                      </a:endParaRPr>
                    </a:p>
                  </a:txBody>
                  <a:tcPr marL="93894" marR="93894" marT="46947" marB="46947"/>
                </a:tc>
                <a:extLst>
                  <a:ext uri="{0D108BD9-81ED-4DB2-BD59-A6C34878D82A}">
                    <a16:rowId xmlns:a16="http://schemas.microsoft.com/office/drawing/2014/main" val="3445939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496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18A7-EBCF-DC20-DAAE-6BF07EE1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Research Question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CE692F1-3C54-916D-3DC8-6E8B894C3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745116"/>
              </p:ext>
            </p:extLst>
          </p:nvPr>
        </p:nvGraphicFramePr>
        <p:xfrm>
          <a:off x="838200" y="169176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156C-DE8C-9AD8-9500-0FCAC474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961CE-E72A-4ACD-B2E7-4FFCB1AC81D5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F7875-43B7-2D5C-8ECC-D9D40E7D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55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14B02-8583-F00C-1739-C3D0282D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/>
              <a:t>Main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B04DD-82FA-FDB1-F129-6D333BC33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To develop a system that provides adaptive and personalized speech therapy plan for children aged 1 to 4 and their disorder stage.</a:t>
            </a:r>
            <a:endParaRPr lang="en-US" sz="3200"/>
          </a:p>
          <a:p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BD09-46D5-6D34-8B72-05E52FE6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3EFE46-67B3-4398-9104-3FF565233613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E32C9-5F0D-93D7-0C31-40741ADA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3962-6C79-4387-0EDD-792F6477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Sub Objectives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15E5CC1-333C-998B-3BC0-3A4F3B638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7399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D2C8A-3148-C9BE-11F2-49832E75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5CA2-3A22-4147-B8BF-8014FF565352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B9FE7-C9F1-B8DA-F47C-9C1E6E40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87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F377A-BCE2-A66C-01DC-C09C4568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2D8C9F7-C9B6-4B44-89EF-1D9D5EB01CC8}" type="datetime1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F2A5D-AA2C-BB6C-2651-FCBC8B58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41C14AD-EF29-4CBC-3867-8D3F3FEA0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68958"/>
              </p:ext>
            </p:extLst>
          </p:nvPr>
        </p:nvGraphicFramePr>
        <p:xfrm>
          <a:off x="643467" y="1196874"/>
          <a:ext cx="10905066" cy="5419116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201986">
                  <a:extLst>
                    <a:ext uri="{9D8B030D-6E8A-4147-A177-3AD203B41FA5}">
                      <a16:colId xmlns:a16="http://schemas.microsoft.com/office/drawing/2014/main" val="1948509294"/>
                    </a:ext>
                  </a:extLst>
                </a:gridCol>
                <a:gridCol w="6703080">
                  <a:extLst>
                    <a:ext uri="{9D8B030D-6E8A-4147-A177-3AD203B41FA5}">
                      <a16:colId xmlns:a16="http://schemas.microsoft.com/office/drawing/2014/main" val="2253653809"/>
                    </a:ext>
                  </a:extLst>
                </a:gridCol>
              </a:tblGrid>
              <a:tr h="501256">
                <a:tc>
                  <a:txBody>
                    <a:bodyPr/>
                    <a:lstStyle/>
                    <a:p>
                      <a:r>
                        <a:rPr lang="en-US" sz="2800" b="1"/>
                        <a:t>Step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Description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2914588359"/>
                  </a:ext>
                </a:extLst>
              </a:tr>
              <a:tr h="1131406">
                <a:tc>
                  <a:txBody>
                    <a:bodyPr/>
                    <a:lstStyle/>
                    <a:p>
                      <a:r>
                        <a:rPr lang="en-US" sz="2400"/>
                        <a:t>Data Collection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Gathered data on age, gender, region, disorders, symptoms, causes, and therapy plans from reliable sources.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3770068551"/>
                  </a:ext>
                </a:extLst>
              </a:tr>
              <a:tr h="1131406">
                <a:tc>
                  <a:txBody>
                    <a:bodyPr/>
                    <a:lstStyle/>
                    <a:p>
                      <a:r>
                        <a:rPr lang="en-US" sz="2400"/>
                        <a:t>Data Preprocessing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Cleaned and processed data, handled missing values, and encoded categorical variables using LabelEncoder.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1262119033"/>
                  </a:ext>
                </a:extLst>
              </a:tr>
              <a:tr h="787687">
                <a:tc>
                  <a:txBody>
                    <a:bodyPr/>
                    <a:lstStyle/>
                    <a:p>
                      <a:r>
                        <a:rPr lang="en-US" sz="2400"/>
                        <a:t>Feature Engineering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Selected relevant features based on their importance and relevance to the therapy plan.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1392688723"/>
                  </a:ext>
                </a:extLst>
              </a:tr>
              <a:tr h="787687">
                <a:tc>
                  <a:txBody>
                    <a:bodyPr/>
                    <a:lstStyle/>
                    <a:p>
                      <a:r>
                        <a:rPr lang="en-US" sz="2400"/>
                        <a:t>Model Training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Trained a Random Forest Classifier on the processed data to predict therapy plans.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1147976259"/>
                  </a:ext>
                </a:extLst>
              </a:tr>
              <a:tr h="787687">
                <a:tc>
                  <a:txBody>
                    <a:bodyPr/>
                    <a:lstStyle/>
                    <a:p>
                      <a:r>
                        <a:rPr lang="en-US" sz="2400"/>
                        <a:t>Model Evaluation</a:t>
                      </a:r>
                    </a:p>
                  </a:txBody>
                  <a:tcPr marL="100546" marR="100546" marT="50273" marB="50273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Evaluated the model using metrics like accuracy, precision, recall, and F1-score.</a:t>
                      </a:r>
                    </a:p>
                  </a:txBody>
                  <a:tcPr marL="100546" marR="100546" marT="50273" marB="50273" anchor="ctr"/>
                </a:tc>
                <a:extLst>
                  <a:ext uri="{0D108BD9-81ED-4DB2-BD59-A6C34878D82A}">
                    <a16:rowId xmlns:a16="http://schemas.microsoft.com/office/drawing/2014/main" val="3613380010"/>
                  </a:ext>
                </a:extLst>
              </a:tr>
            </a:tbl>
          </a:graphicData>
        </a:graphic>
      </p:graphicFrame>
      <p:sp>
        <p:nvSpPr>
          <p:cNvPr id="55" name="Title 1">
            <a:extLst>
              <a:ext uri="{FF2B5EF4-FFF2-40B4-BE49-F238E27FC236}">
                <a16:creationId xmlns:a16="http://schemas.microsoft.com/office/drawing/2014/main" id="{F7A9B878-1726-D6E7-F426-19D35B01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14" y="416611"/>
            <a:ext cx="10567086" cy="594456"/>
          </a:xfrm>
        </p:spPr>
        <p:txBody>
          <a:bodyPr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Methodology for Completion of Speech Therapy Plan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85022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3B7-441D-07CD-E9C3-7D431E31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A5F0-E147-4065-B8A9-00715802BCC7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5587F-B410-6F2E-A8EA-4F99977B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FE2B8A-E691-DD99-4056-02B637F8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52" y="393165"/>
            <a:ext cx="10567086" cy="594456"/>
          </a:xfrm>
        </p:spPr>
        <p:txBody>
          <a:bodyPr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Model Deployment of Speech Therapy Plan </a:t>
            </a:r>
            <a:endParaRPr lang="en-US" b="1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BC749AE-64D0-7BE1-857B-01767D5C8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66394"/>
              </p:ext>
            </p:extLst>
          </p:nvPr>
        </p:nvGraphicFramePr>
        <p:xfrm>
          <a:off x="691661" y="1043353"/>
          <a:ext cx="10830700" cy="5246708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5415350">
                  <a:extLst>
                    <a:ext uri="{9D8B030D-6E8A-4147-A177-3AD203B41FA5}">
                      <a16:colId xmlns:a16="http://schemas.microsoft.com/office/drawing/2014/main" val="2050908362"/>
                    </a:ext>
                  </a:extLst>
                </a:gridCol>
                <a:gridCol w="5415350">
                  <a:extLst>
                    <a:ext uri="{9D8B030D-6E8A-4147-A177-3AD203B41FA5}">
                      <a16:colId xmlns:a16="http://schemas.microsoft.com/office/drawing/2014/main" val="2627474894"/>
                    </a:ext>
                  </a:extLst>
                </a:gridCol>
              </a:tblGrid>
              <a:tr h="491828">
                <a:tc>
                  <a:txBody>
                    <a:bodyPr/>
                    <a:lstStyle/>
                    <a:p>
                      <a:r>
                        <a:rPr lang="en-US" sz="2400" b="1"/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726262"/>
                  </a:ext>
                </a:extLst>
              </a:tr>
              <a:tr h="860700">
                <a:tc>
                  <a:txBody>
                    <a:bodyPr/>
                    <a:lstStyle/>
                    <a:p>
                      <a:r>
                        <a:rPr lang="en-US" sz="2400" b="1"/>
                        <a:t>Model Serialization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Saved the trained Random Forest model and label encoders using pickle for deployment.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636869"/>
                  </a:ext>
                </a:extLst>
              </a:tr>
              <a:tr h="860700">
                <a:tc>
                  <a:txBody>
                    <a:bodyPr/>
                    <a:lstStyle/>
                    <a:p>
                      <a:r>
                        <a:rPr lang="en-US" sz="2400" b="1"/>
                        <a:t>API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Created a RESTful API using Flask for real-time interaction with the machine learning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003586"/>
                  </a:ext>
                </a:extLst>
              </a:tr>
              <a:tr h="860700">
                <a:tc>
                  <a:txBody>
                    <a:bodyPr/>
                    <a:lstStyle/>
                    <a:p>
                      <a:r>
                        <a:rPr lang="en-US" sz="2400" b="1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Tested the Flask API locally to ensure functionality and accurate predictions.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384570"/>
                  </a:ext>
                </a:extLst>
              </a:tr>
              <a:tr h="860700">
                <a:tc>
                  <a:txBody>
                    <a:bodyPr/>
                    <a:lstStyle/>
                    <a:p>
                      <a:r>
                        <a:rPr lang="en-US" sz="2400" b="1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Deployed the Flask server and pre-trained model on AWS EC2 instances for scalability and accessibility.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83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110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A8D5F-90A1-B6E2-864C-CA658D4C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</a:rPr>
              <a:t>System Diagram</a:t>
            </a:r>
          </a:p>
        </p:txBody>
      </p:sp>
      <p:pic>
        <p:nvPicPr>
          <p:cNvPr id="6" name="Picture 5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058AB7F9-3AAB-5E4D-D8DE-83923371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7"/>
          <a:stretch/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31C02-97D6-82F9-4386-8E4E1C4E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1600"/>
            <a:ext cx="27408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D2D1863-5F20-4AB1-9CC9-C7271B718EC7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39ACB-35A8-2364-3B70-2FD0D72F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600"/>
            <a:ext cx="4445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1463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994B-690A-32CF-31E9-F4A2B6A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2CA67-42AD-4449-9352-20FF7CD2255B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D2028-EBF1-1154-48F9-E6B2EB19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black background with white spots">
            <a:extLst>
              <a:ext uri="{FF2B5EF4-FFF2-40B4-BE49-F238E27FC236}">
                <a16:creationId xmlns:a16="http://schemas.microsoft.com/office/drawing/2014/main" id="{2BF122F6-8F5E-1D06-40AB-FE34135F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" y="0"/>
            <a:ext cx="654470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31BCA-671C-FD55-7D60-E5ABD701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65" y="0"/>
            <a:ext cx="5879811" cy="6858000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E1C8D8B2-AE7C-AC07-3439-2D70FD4EA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59" y="442180"/>
            <a:ext cx="6171467" cy="578607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021249E-5964-091E-7983-2461ED3B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33" r="1756" b="-118"/>
          <a:stretch/>
        </p:blipFill>
        <p:spPr>
          <a:xfrm>
            <a:off x="6693879" y="578462"/>
            <a:ext cx="5496742" cy="55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1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68C99-4150-6D9C-F261-5AE841A8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C27CC-3F0D-42A4-9C6C-21978190A84D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98FF1-1A09-5384-C305-B05C4BD4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D387B-9BB2-860E-885B-3AC0E40AE974}"/>
              </a:ext>
            </a:extLst>
          </p:cNvPr>
          <p:cNvSpPr txBox="1">
            <a:spLocks/>
          </p:cNvSpPr>
          <p:nvPr/>
        </p:nvSpPr>
        <p:spPr>
          <a:xfrm>
            <a:off x="838200" y="696881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Functional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F3A8D-1E3A-C4A0-72F2-64E5695757D8}"/>
              </a:ext>
            </a:extLst>
          </p:cNvPr>
          <p:cNvSpPr txBox="1"/>
          <p:nvPr/>
        </p:nvSpPr>
        <p:spPr>
          <a:xfrm>
            <a:off x="834490" y="1713744"/>
            <a:ext cx="10178665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System should generate a tailored therapy plan based on input data, including age, gender, region, and specific symptoms.</a:t>
            </a:r>
            <a:endParaRPr lang="en-US" sz="2800" b="1">
              <a:latin typeface="Aptos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Recommend personalized interactive exercises, such as word repetition or sentence structuring, based on detected disorders.</a:t>
            </a:r>
            <a:endParaRPr lang="en-US" sz="2800" b="1">
              <a:latin typeface="Aptos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latin typeface="Aptos"/>
                <a:cs typeface="Times New Roman"/>
              </a:rPr>
              <a:t>Adaptive learning should dynamically change exercise difficulty based on the child's progress.</a:t>
            </a:r>
            <a:endParaRPr lang="en-US" sz="2800" b="1">
              <a:latin typeface="Aptos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6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FB061-409E-6E40-3DF9-369AE147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Snaps from the Field Visits 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23496A9-8E65-F33F-D284-CA5263255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5" y="1755320"/>
            <a:ext cx="4320335" cy="3347359"/>
          </a:xfrm>
        </p:spPr>
      </p:pic>
      <p:pic>
        <p:nvPicPr>
          <p:cNvPr id="7" name="Picture 6" descr="A person holding a pen and paper in a room with a desk and chairs&#10;&#10;Description automatically generated">
            <a:extLst>
              <a:ext uri="{FF2B5EF4-FFF2-40B4-BE49-F238E27FC236}">
                <a16:creationId xmlns:a16="http://schemas.microsoft.com/office/drawing/2014/main" id="{A5EAD8D3-231B-E848-7AD0-7D652477B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02" y="3534210"/>
            <a:ext cx="2448386" cy="3136938"/>
          </a:xfrm>
          <a:prstGeom prst="rect">
            <a:avLst/>
          </a:prstGeom>
        </p:spPr>
      </p:pic>
      <p:pic>
        <p:nvPicPr>
          <p:cNvPr id="11" name="Picture 10" descr="A person and a child sitting at a table&#10;&#10;Description automatically generated">
            <a:extLst>
              <a:ext uri="{FF2B5EF4-FFF2-40B4-BE49-F238E27FC236}">
                <a16:creationId xmlns:a16="http://schemas.microsoft.com/office/drawing/2014/main" id="{B7A3AFA0-6A97-1385-1F73-4496F1AD1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65" y="1755320"/>
            <a:ext cx="2395269" cy="1597433"/>
          </a:xfrm>
          <a:prstGeom prst="rect">
            <a:avLst/>
          </a:prstGeom>
        </p:spPr>
      </p:pic>
      <p:pic>
        <p:nvPicPr>
          <p:cNvPr id="15" name="Picture 14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A3F6C62D-913E-EEA5-3680-6E0AC81AF3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129" y="1894329"/>
            <a:ext cx="4311160" cy="2586696"/>
          </a:xfrm>
          <a:prstGeom prst="rect">
            <a:avLst/>
          </a:prstGeom>
        </p:spPr>
      </p:pic>
      <p:pic>
        <p:nvPicPr>
          <p:cNvPr id="18" name="Picture 17" descr="A group of children sitting at a table&#10;&#10;Description automatically generated">
            <a:extLst>
              <a:ext uri="{FF2B5EF4-FFF2-40B4-BE49-F238E27FC236}">
                <a16:creationId xmlns:a16="http://schemas.microsoft.com/office/drawing/2014/main" id="{CBF7EDB4-853A-0EB8-D82B-0D19C3E15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35" y="4695127"/>
            <a:ext cx="3516194" cy="1948770"/>
          </a:xfrm>
          <a:prstGeom prst="rect">
            <a:avLst/>
          </a:prstGeom>
        </p:spPr>
      </p:pic>
      <p:pic>
        <p:nvPicPr>
          <p:cNvPr id="20" name="Picture 19" descr="A child holding a doll&#10;&#10;Description automatically generated">
            <a:extLst>
              <a:ext uri="{FF2B5EF4-FFF2-40B4-BE49-F238E27FC236}">
                <a16:creationId xmlns:a16="http://schemas.microsoft.com/office/drawing/2014/main" id="{7CF6A128-E9E7-52BE-5B51-4823B31795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2" y="5180239"/>
            <a:ext cx="2133600" cy="1600200"/>
          </a:xfrm>
          <a:prstGeom prst="rect">
            <a:avLst/>
          </a:prstGeom>
        </p:spPr>
      </p:pic>
      <p:pic>
        <p:nvPicPr>
          <p:cNvPr id="22" name="Picture 21" descr="A child looking at a white board&#10;&#10;Description automatically generated">
            <a:extLst>
              <a:ext uri="{FF2B5EF4-FFF2-40B4-BE49-F238E27FC236}">
                <a16:creationId xmlns:a16="http://schemas.microsoft.com/office/drawing/2014/main" id="{36DD3127-C7F6-5960-8F32-AC379388ED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04" y="5191926"/>
            <a:ext cx="1627878" cy="15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1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F6049-3097-6B55-2E8E-C96A6626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Non-Functional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7F51-3ECA-0FBC-4A17-EF779A70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1DFB6D3-2B46-49C1-A4D4-09CBA6405787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2162F-1EE5-673C-A629-B24FAB24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77E0EA6-8F74-803E-42B9-E56DE3E9A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36032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55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7514-4780-EED0-C34C-8095C8B4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6691-B54F-4AB2-A6E4-E5F0D28EE260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F3E70-DACA-FA6B-23F7-53ED4571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FF77C6-98EC-E752-068B-EF0E2D425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44191"/>
              </p:ext>
            </p:extLst>
          </p:nvPr>
        </p:nvGraphicFramePr>
        <p:xfrm>
          <a:off x="1266091" y="2004646"/>
          <a:ext cx="9669075" cy="359664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645243">
                  <a:extLst>
                    <a:ext uri="{9D8B030D-6E8A-4147-A177-3AD203B41FA5}">
                      <a16:colId xmlns:a16="http://schemas.microsoft.com/office/drawing/2014/main" val="2526801501"/>
                    </a:ext>
                  </a:extLst>
                </a:gridCol>
                <a:gridCol w="6023832">
                  <a:extLst>
                    <a:ext uri="{9D8B030D-6E8A-4147-A177-3AD203B41FA5}">
                      <a16:colId xmlns:a16="http://schemas.microsoft.com/office/drawing/2014/main" val="34737981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b="1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b="1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90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Technologies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Flask, Google </a:t>
                      </a:r>
                      <a:r>
                        <a:rPr lang="en-US" sz="2800" err="1"/>
                        <a:t>Colab</a:t>
                      </a:r>
                      <a:r>
                        <a:rPr lang="en-US" sz="2800"/>
                        <a:t>, Python</a:t>
                      </a:r>
                      <a:endParaRPr lang="en-US" sz="28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38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Libraries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Pandas, Scikit-learn, Pickle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861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Monolithic Client-Server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6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Random Forest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3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/>
                        <a:t>Techniques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Label Encoding, Train-Test Split, Model Serialization, REST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2469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6EA293-4B82-7516-6A3E-020EE0909A66}"/>
              </a:ext>
            </a:extLst>
          </p:cNvPr>
          <p:cNvSpPr txBox="1"/>
          <p:nvPr/>
        </p:nvSpPr>
        <p:spPr>
          <a:xfrm>
            <a:off x="3048000" y="480646"/>
            <a:ext cx="6764214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242424"/>
                </a:solidFill>
                <a:latin typeface="Arial"/>
                <a:cs typeface="Arial"/>
              </a:rPr>
              <a:t>Technologies, Techniques, Algorithms</a:t>
            </a:r>
            <a:endParaRPr lang="en-US" sz="3600" b="1"/>
          </a:p>
          <a:p>
            <a:endParaRPr lang="en-US" sz="3700" b="1">
              <a:solidFill>
                <a:srgbClr val="000000"/>
              </a:solidFill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610863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016A5-0DFD-5E64-4706-65DB6B36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6A49-E61B-4404-AA82-6931D04E61B7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EA41A-D73C-CD87-1321-D3537CB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14CB83-A6BD-E3E1-56B0-50E98588A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29989"/>
              </p:ext>
            </p:extLst>
          </p:nvPr>
        </p:nvGraphicFramePr>
        <p:xfrm>
          <a:off x="668215" y="926122"/>
          <a:ext cx="10322460" cy="536448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440820">
                  <a:extLst>
                    <a:ext uri="{9D8B030D-6E8A-4147-A177-3AD203B41FA5}">
                      <a16:colId xmlns:a16="http://schemas.microsoft.com/office/drawing/2014/main" val="2592880744"/>
                    </a:ext>
                  </a:extLst>
                </a:gridCol>
                <a:gridCol w="3440820">
                  <a:extLst>
                    <a:ext uri="{9D8B030D-6E8A-4147-A177-3AD203B41FA5}">
                      <a16:colId xmlns:a16="http://schemas.microsoft.com/office/drawing/2014/main" val="1523250750"/>
                    </a:ext>
                  </a:extLst>
                </a:gridCol>
                <a:gridCol w="3440820">
                  <a:extLst>
                    <a:ext uri="{9D8B030D-6E8A-4147-A177-3AD203B41FA5}">
                      <a16:colId xmlns:a16="http://schemas.microsoft.com/office/drawing/2014/main" val="12436734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/>
                        <a:t>Where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005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Random Forest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Predict therapy plans based on input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Machine Learning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287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Label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Convert categorical features into numeric values.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Data Preprocessing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084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Accuracy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Evaluate model's overall prediction accuracy.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Model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76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Classification 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Provide detailed performance metrics per class.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Model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580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Train-Test Split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Split dataset into training and testing sets.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libri"/>
                        </a:rPr>
                        <a:t>Data Preparation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569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063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5A1-9BC8-07A8-76D3-8E0AC73E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76E8-454B-D600-3DAC-6CD8ACA3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044A-FD86-4DEC-88C2-37F827B01B25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9DA9-B5E9-EBC1-E17B-251B52E8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482BA432-A5F4-95B9-D66F-CC3798A634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893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87C46-3F47-F675-3C7C-8962B02C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B4CC-8113-4AF8-AF35-C54C317549D8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42C0E-CE65-A693-58CA-A1AA64FE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44</a:t>
            </a:fld>
            <a:endParaRPr lang="en-US"/>
          </a:p>
        </p:txBody>
      </p:sp>
      <p:pic>
        <p:nvPicPr>
          <p:cNvPr id="2" name="Picture 1" descr="A screenshot of a project timeline&#10;&#10;Description automatically generated">
            <a:extLst>
              <a:ext uri="{FF2B5EF4-FFF2-40B4-BE49-F238E27FC236}">
                <a16:creationId xmlns:a16="http://schemas.microsoft.com/office/drawing/2014/main" id="{38C70AD8-70B4-020D-08B4-67D6602D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38" y="254169"/>
            <a:ext cx="10820398" cy="60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2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5FAB4A-C125-242F-C5CC-411DD50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88" y="2654490"/>
            <a:ext cx="4567686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  <a:effectLst/>
              </a:rPr>
              <a:t>IT21258862 |Herath H.M.H.C 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DC5922-A292-BFE4-496B-FA8471812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835862"/>
            <a:ext cx="4138655" cy="1112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Information Technology</a:t>
            </a:r>
          </a:p>
        </p:txBody>
      </p:sp>
      <p:pic>
        <p:nvPicPr>
          <p:cNvPr id="11" name="Picture 10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70C6330D-C9A8-D7F8-6C2D-902C25FF3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48"/>
          <a:stretch/>
        </p:blipFill>
        <p:spPr>
          <a:xfrm>
            <a:off x="8787007" y="551144"/>
            <a:ext cx="2937355" cy="336532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39538-B1BE-F1DA-0F14-619BE20B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1600"/>
            <a:ext cx="27408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BC9134D5-33B3-4C3D-9609-94207EBB3A3B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24202-E7BB-640E-8D97-78C6D2B6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600"/>
            <a:ext cx="4445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935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2F3AB-2C4E-FD2A-768D-BE639B8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FAEA-969B-76C8-30BD-3FA14C1B2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1800">
                <a:ea typeface="+mn-lt"/>
                <a:cs typeface="+mn-lt"/>
              </a:rPr>
              <a:t>My component focuses on developing interactive and educational activities tailored to three key categories:</a:t>
            </a:r>
            <a:endParaRPr lang="en-US"/>
          </a:p>
          <a:p>
            <a:pPr marL="0" indent="0" algn="just">
              <a:buNone/>
            </a:pPr>
            <a:r>
              <a:rPr lang="en-US" sz="1800">
                <a:ea typeface="+mn-lt"/>
                <a:cs typeface="+mn-lt"/>
              </a:rPr>
              <a:t>     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Cleft Palate, Language Delay, and Hearing Loss</a:t>
            </a:r>
            <a:endParaRPr lang="en-US">
              <a:solidFill>
                <a:srgbClr val="FF0000"/>
              </a:solidFill>
            </a:endParaRPr>
          </a:p>
          <a:p>
            <a:pPr algn="just"/>
            <a:endParaRPr lang="en-US" sz="1800">
              <a:ea typeface="+mn-lt"/>
              <a:cs typeface="+mn-lt"/>
            </a:endParaRPr>
          </a:p>
          <a:p>
            <a:pPr algn="just"/>
            <a:r>
              <a:rPr lang="en-US" sz="1800">
                <a:ea typeface="+mn-lt"/>
                <a:cs typeface="+mn-lt"/>
              </a:rPr>
              <a:t>Spell Word Activity - Cleft Palate</a:t>
            </a:r>
            <a:endParaRPr lang="en-US" sz="1800"/>
          </a:p>
          <a:p>
            <a:pPr algn="just"/>
            <a:endParaRPr lang="en-US" sz="1800">
              <a:ea typeface="+mn-lt"/>
              <a:cs typeface="+mn-lt"/>
            </a:endParaRPr>
          </a:p>
          <a:p>
            <a:pPr algn="just"/>
            <a:r>
              <a:rPr lang="en-US" sz="1800">
                <a:ea typeface="+mn-lt"/>
                <a:cs typeface="+mn-lt"/>
              </a:rPr>
              <a:t>Sing Song Activity - Language Delay</a:t>
            </a:r>
            <a:endParaRPr lang="en-US" sz="1800"/>
          </a:p>
          <a:p>
            <a:pPr algn="just"/>
            <a:endParaRPr lang="en-US" sz="1800">
              <a:ea typeface="+mn-lt"/>
              <a:cs typeface="+mn-lt"/>
            </a:endParaRPr>
          </a:p>
          <a:p>
            <a:pPr algn="just"/>
            <a:r>
              <a:rPr lang="en-US" sz="1800">
                <a:ea typeface="+mn-lt"/>
                <a:cs typeface="+mn-lt"/>
              </a:rPr>
              <a:t>Hearing Volume Ranges Activity - Hearing Loss </a:t>
            </a:r>
            <a:endParaRPr lang="en-US" sz="1800"/>
          </a:p>
          <a:p>
            <a:pPr algn="just"/>
            <a:endParaRPr lang="en-US" sz="1800">
              <a:ea typeface="+mn-lt"/>
              <a:cs typeface="+mn-lt"/>
            </a:endParaRPr>
          </a:p>
          <a:p>
            <a:pPr algn="just"/>
            <a:r>
              <a:rPr lang="en-US" sz="1800">
                <a:ea typeface="+mn-lt"/>
                <a:cs typeface="+mn-lt"/>
              </a:rPr>
              <a:t>These games make therapy engaging and effective for young children aged 1-4.</a:t>
            </a:r>
            <a:endParaRPr lang="en-US" sz="1800"/>
          </a:p>
          <a:p>
            <a:pPr algn="just"/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9C1F9-509F-2873-AE23-87BB0009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3B46DB7-AAC7-4AA1-96B9-15DA561A48D4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FB95F-B1AD-2971-C1C6-77048545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4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F97A-DA0B-AACE-3664-4BDF6CDD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6151418" cy="14024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Research Question</a:t>
            </a:r>
            <a:endParaRPr lang="en-US" sz="3200"/>
          </a:p>
          <a:p>
            <a:endParaRPr lang="en-US" sz="3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ed circle with white text&#10;&#10;Description automatically generated">
            <a:extLst>
              <a:ext uri="{FF2B5EF4-FFF2-40B4-BE49-F238E27FC236}">
                <a16:creationId xmlns:a16="http://schemas.microsoft.com/office/drawing/2014/main" id="{3D343068-39B3-686A-287C-7DF5F228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07" y="2696218"/>
            <a:ext cx="3670065" cy="1814420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C2898F8-0691-5714-50E9-2E5BA6430C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1999" y="2551176"/>
          <a:ext cx="6151418" cy="3591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blue circle with red triangle and a red triangle&#10;&#10;Description automatically generated">
            <a:extLst>
              <a:ext uri="{FF2B5EF4-FFF2-40B4-BE49-F238E27FC236}">
                <a16:creationId xmlns:a16="http://schemas.microsoft.com/office/drawing/2014/main" id="{08DE8777-7DC1-DF19-ED90-36440117F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408" y="723477"/>
            <a:ext cx="3670066" cy="1964620"/>
          </a:xfrm>
          <a:prstGeom prst="rect">
            <a:avLst/>
          </a:prstGeom>
        </p:spPr>
      </p:pic>
      <p:pic>
        <p:nvPicPr>
          <p:cNvPr id="8" name="Picture 7" descr="A blue circle with a red triangle and a red triangle&#10;&#10;Description automatically generated">
            <a:extLst>
              <a:ext uri="{FF2B5EF4-FFF2-40B4-BE49-F238E27FC236}">
                <a16:creationId xmlns:a16="http://schemas.microsoft.com/office/drawing/2014/main" id="{10BF106B-2953-C43A-9373-0C5C58CD4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7293" y="4507080"/>
            <a:ext cx="3666695" cy="202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4D702-C09E-3852-2B3F-80FD561F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9114F7B-B78E-4B25-8F7C-2AB5039FD060}" type="datetime1"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E4D17-6F5D-37C6-6F19-D40CC0D1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DBB58-8D92-BB0C-21C5-4FF680A7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351754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Specific and Sub Objective</a:t>
            </a:r>
            <a:endParaRPr lang="en-US" sz="3200">
              <a:solidFill>
                <a:schemeClr val="bg1"/>
              </a:solidFill>
            </a:endParaRPr>
          </a:p>
          <a:p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FD3A-DCD9-1BB1-CA61-C0A788BB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7405797-6AEF-4843-A529-A26BB1D81C41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B994E-6177-CA61-DF1E-B2467E7B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25">
            <a:extLst>
              <a:ext uri="{FF2B5EF4-FFF2-40B4-BE49-F238E27FC236}">
                <a16:creationId xmlns:a16="http://schemas.microsoft.com/office/drawing/2014/main" id="{18865CDC-19F0-E6BB-D59F-050B0ED992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07506" y="2293711"/>
          <a:ext cx="79462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Oval 26">
            <a:extLst>
              <a:ext uri="{FF2B5EF4-FFF2-40B4-BE49-F238E27FC236}">
                <a16:creationId xmlns:a16="http://schemas.microsoft.com/office/drawing/2014/main" id="{8B3A6016-14AE-C822-7A0E-BA527AAB1A9A}"/>
              </a:ext>
            </a:extLst>
          </p:cNvPr>
          <p:cNvSpPr/>
          <p:nvPr/>
        </p:nvSpPr>
        <p:spPr>
          <a:xfrm>
            <a:off x="363468" y="2956230"/>
            <a:ext cx="2682829" cy="28051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ea typeface="+mn-lt"/>
                <a:cs typeface="+mn-lt"/>
              </a:rPr>
              <a:t>Making speech therapy fun, easy and accessible for children anytime, anywhere.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50852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A7182-4930-FFF6-5121-A1D801F3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>
                <a:latin typeface="Avenir Next LT Pro"/>
              </a:rPr>
              <a:t>Technologies &amp; Techniques</a:t>
            </a:r>
            <a:endParaRPr lang="en-US" sz="50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6D5729-5480-E4FA-2860-0BA4B644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69" y="2984493"/>
            <a:ext cx="3493983" cy="2841594"/>
          </a:xfrm>
          <a:solidFill>
            <a:schemeClr val="tx2">
              <a:lumMod val="25000"/>
              <a:lumOff val="75000"/>
            </a:schemeClr>
          </a:solidFill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b="1" u="sng">
                <a:solidFill>
                  <a:srgbClr val="0D0D0D"/>
                </a:solidFill>
                <a:ea typeface="+mn-lt"/>
                <a:cs typeface="+mn-lt"/>
              </a:rPr>
              <a:t>Technologies</a:t>
            </a:r>
          </a:p>
          <a:p>
            <a:r>
              <a:rPr lang="en-US" sz="1800" b="1">
                <a:solidFill>
                  <a:srgbClr val="0D0D0D"/>
                </a:solidFill>
                <a:ea typeface="+mn-lt"/>
                <a:cs typeface="+mn-lt"/>
              </a:rPr>
              <a:t>Java Programming Language</a:t>
            </a:r>
            <a:endParaRPr lang="en-US" sz="1800" b="1"/>
          </a:p>
          <a:p>
            <a:r>
              <a:rPr lang="en-US" sz="1800" b="1">
                <a:solidFill>
                  <a:srgbClr val="0D0D0D"/>
                </a:solidFill>
                <a:ea typeface="+mn-lt"/>
                <a:cs typeface="+mn-lt"/>
              </a:rPr>
              <a:t>Firebase SDK</a:t>
            </a:r>
          </a:p>
          <a:p>
            <a:r>
              <a:rPr lang="en-US" sz="1800" b="1">
                <a:solidFill>
                  <a:srgbClr val="0D0D0D"/>
                </a:solidFill>
                <a:ea typeface="+mn-lt"/>
                <a:cs typeface="+mn-lt"/>
              </a:rPr>
              <a:t>XML Layout</a:t>
            </a:r>
          </a:p>
          <a:p>
            <a:r>
              <a:rPr lang="en-US" sz="1800" b="1">
                <a:solidFill>
                  <a:srgbClr val="0D0D0D"/>
                </a:solidFill>
                <a:ea typeface="+mn-lt"/>
                <a:cs typeface="+mn-lt"/>
              </a:rPr>
              <a:t>Event-Driven Programming</a:t>
            </a:r>
          </a:p>
          <a:p>
            <a:r>
              <a:rPr lang="en-US" sz="1800" b="1">
                <a:solidFill>
                  <a:srgbClr val="0D0D0D"/>
                </a:solidFill>
              </a:rPr>
              <a:t>Android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6CE9C-9654-503A-2B4E-FA8BE0A2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BA6D-0D13-96A1-B82C-75F4BFEC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4F7352-4C11-45DA-B59B-E82BFBCBA0EC}" type="datetime1"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C13AE-43C1-81EF-5FAA-F5729508FFDA}"/>
              </a:ext>
            </a:extLst>
          </p:cNvPr>
          <p:cNvSpPr txBox="1"/>
          <p:nvPr/>
        </p:nvSpPr>
        <p:spPr>
          <a:xfrm>
            <a:off x="4369495" y="2981194"/>
            <a:ext cx="3453007" cy="286232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u="sng">
                <a:solidFill>
                  <a:srgbClr val="0D0D0D"/>
                </a:solidFill>
                <a:cs typeface="Arial"/>
              </a:rPr>
              <a:t>Techniques</a:t>
            </a:r>
            <a:endParaRPr lang="en-US">
              <a:cs typeface="Arial"/>
            </a:endParaRPr>
          </a:p>
          <a:p>
            <a:pPr algn="ctr"/>
            <a:endParaRPr lang="en-US" b="1" u="sng">
              <a:solidFill>
                <a:srgbClr val="0D0D0D"/>
              </a:solidFill>
              <a:ea typeface="+mn-lt"/>
              <a:cs typeface="Arial"/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Role-Based Navigation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 b="1">
              <a:solidFill>
                <a:srgbClr val="0D0D0D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Asynchronous Data Fetching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 b="1">
              <a:solidFill>
                <a:srgbClr val="0D0D0D"/>
              </a:solidFill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UI State Management</a:t>
            </a:r>
            <a:endParaRPr lang="en-US"/>
          </a:p>
          <a:p>
            <a:pPr marL="228600" indent="-228600">
              <a:buFont typeface=""/>
              <a:buChar char="•"/>
            </a:pPr>
            <a:endParaRPr lang="en-US" b="1">
              <a:solidFill>
                <a:srgbClr val="0D0D0D"/>
              </a:solidFill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1" name="Picture 10" descr="A computer screen with a gear&#10;&#10;Description automatically generated">
            <a:extLst>
              <a:ext uri="{FF2B5EF4-FFF2-40B4-BE49-F238E27FC236}">
                <a16:creationId xmlns:a16="http://schemas.microsoft.com/office/drawing/2014/main" id="{546F50E6-6F13-527C-7559-82DF7FD2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99" y="2463893"/>
            <a:ext cx="1067360" cy="1033743"/>
          </a:xfrm>
          <a:prstGeom prst="rect">
            <a:avLst/>
          </a:prstGeom>
        </p:spPr>
      </p:pic>
      <p:pic>
        <p:nvPicPr>
          <p:cNvPr id="12" name="Picture 11" descr="A blue circle with a white and yellow wrench and a screwdriver&#10;&#10;Description automatically generated">
            <a:extLst>
              <a:ext uri="{FF2B5EF4-FFF2-40B4-BE49-F238E27FC236}">
                <a16:creationId xmlns:a16="http://schemas.microsoft.com/office/drawing/2014/main" id="{83C6E05A-D7D8-E6E8-DA22-E8A1483A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9" y="2537011"/>
            <a:ext cx="897031" cy="876300"/>
          </a:xfrm>
          <a:prstGeom prst="rect">
            <a:avLst/>
          </a:prstGeom>
        </p:spPr>
      </p:pic>
      <p:pic>
        <p:nvPicPr>
          <p:cNvPr id="16" name="Picture 15" descr="A logo of a cup with a flame&#10;&#10;Description automatically generated">
            <a:extLst>
              <a:ext uri="{FF2B5EF4-FFF2-40B4-BE49-F238E27FC236}">
                <a16:creationId xmlns:a16="http://schemas.microsoft.com/office/drawing/2014/main" id="{3DCBB56A-BBD5-7456-482C-1006243D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88" y="553569"/>
            <a:ext cx="1146260" cy="2097742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ACC87AB-D7D9-D963-12A4-FA02E6C63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089" y="4482351"/>
            <a:ext cx="2409264" cy="1355913"/>
          </a:xfrm>
          <a:prstGeom prst="rect">
            <a:avLst/>
          </a:prstGeom>
        </p:spPr>
      </p:pic>
      <p:pic>
        <p:nvPicPr>
          <p:cNvPr id="19" name="Picture 18" descr="A logo for a company&#10;&#10;Description automatically generated">
            <a:extLst>
              <a:ext uri="{FF2B5EF4-FFF2-40B4-BE49-F238E27FC236}">
                <a16:creationId xmlns:a16="http://schemas.microsoft.com/office/drawing/2014/main" id="{3564299A-9390-2291-F115-B9291C43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118" y="2989730"/>
            <a:ext cx="2308413" cy="1416424"/>
          </a:xfrm>
          <a:prstGeom prst="rect">
            <a:avLst/>
          </a:prstGeom>
        </p:spPr>
      </p:pic>
      <p:pic>
        <p:nvPicPr>
          <p:cNvPr id="21" name="Picture 20" descr="A puzzle piece with a black background&#10;&#10;Description automatically generated">
            <a:extLst>
              <a:ext uri="{FF2B5EF4-FFF2-40B4-BE49-F238E27FC236}">
                <a16:creationId xmlns:a16="http://schemas.microsoft.com/office/drawing/2014/main" id="{34B7F9B5-BAA4-994A-ABEE-B594E4FF1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0176" y="1150984"/>
            <a:ext cx="2711824" cy="1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the Overall Project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3231C-7F1A-800E-A8C6-606D45BD7BC5}"/>
              </a:ext>
            </a:extLst>
          </p:cNvPr>
          <p:cNvSpPr txBox="1"/>
          <p:nvPr/>
        </p:nvSpPr>
        <p:spPr>
          <a:xfrm>
            <a:off x="1022704" y="638707"/>
            <a:ext cx="10146592" cy="6450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50"/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50"/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50"/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50">
                <a:ea typeface="+mn-lt"/>
                <a:cs typeface="+mn-lt"/>
              </a:rPr>
              <a:t>For kids with speech difficulties between the ages of one to three or four, speech therapy is an essential intervention</a:t>
            </a: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50">
                <a:ea typeface="+mn-lt"/>
                <a:cs typeface="+mn-lt"/>
              </a:rPr>
              <a:t>These illnesses may result from a multitude of causes, such as ENT disorders, psychological trauma, and Neurological disorders.</a:t>
            </a:r>
            <a:endParaRPr lang="en-GB" sz="1650"/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kern="1200">
                <a:latin typeface="+mn-lt"/>
                <a:ea typeface="+mn-ea"/>
                <a:cs typeface="+mn-cs"/>
              </a:rPr>
              <a:t>Main 3 categories</a:t>
            </a:r>
            <a:endParaRPr lang="en-US" sz="16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97865" lvl="1" indent="-268605" defTabSz="85953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50" kern="1200">
                <a:latin typeface="+mn-lt"/>
                <a:ea typeface="+mn-ea"/>
                <a:cs typeface="+mn-cs"/>
              </a:rPr>
              <a:t>ENT Disorders – Cleft Palate, Language delay, Hearing Loss</a:t>
            </a:r>
            <a:endParaRPr lang="en-US" sz="1650" kern="1200">
              <a:latin typeface="+mn-lt"/>
            </a:endParaRPr>
          </a:p>
          <a:p>
            <a:pPr marL="697865" lvl="1" indent="-268605" defTabSz="85953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50" kern="1200">
                <a:latin typeface="+mn-lt"/>
                <a:ea typeface="+mn-ea"/>
                <a:cs typeface="+mn-cs"/>
              </a:rPr>
              <a:t>Neurological Disorders – Autism, Dysarthria, fascia, guttering</a:t>
            </a:r>
            <a:endParaRPr lang="en-US" sz="1650" kern="1200">
              <a:latin typeface="+mn-lt"/>
            </a:endParaRPr>
          </a:p>
          <a:p>
            <a:pPr marL="697865" lvl="1" indent="-268605" defTabSz="859536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50" kern="1200">
                <a:latin typeface="+mn-lt"/>
                <a:ea typeface="+mn-ea"/>
                <a:cs typeface="+mn-cs"/>
              </a:rPr>
              <a:t>Psychological Trauma - Due to shock, intellectual disabilities, Selective mutism</a:t>
            </a:r>
          </a:p>
          <a:p>
            <a:pPr marL="429260" lvl="1" defTabSz="859536">
              <a:spcAft>
                <a:spcPts val="600"/>
              </a:spcAft>
            </a:pPr>
            <a:endParaRPr lang="en-US" sz="1650" kern="1200">
              <a:latin typeface="+mn-lt"/>
              <a:ea typeface="+mn-ea"/>
              <a:cs typeface="+mn-cs"/>
            </a:endParaRPr>
          </a:p>
          <a:p>
            <a:pPr marL="285750" indent="-285750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50"/>
              <a:t>T</a:t>
            </a:r>
            <a:r>
              <a:rPr lang="en-GB" sz="1650" kern="1200">
                <a:latin typeface="+mn-lt"/>
              </a:rPr>
              <a:t>here is a special unit in Lady Ridgeway children hospital. – “</a:t>
            </a:r>
            <a:r>
              <a:rPr lang="en-GB" sz="1650" kern="1200" err="1">
                <a:latin typeface="+mn-lt"/>
              </a:rPr>
              <a:t>Pediatric</a:t>
            </a:r>
            <a:r>
              <a:rPr lang="en-GB" sz="1650" kern="1200">
                <a:latin typeface="+mn-lt"/>
              </a:rPr>
              <a:t> Speech Therapy department "</a:t>
            </a:r>
            <a:endParaRPr lang="en-US" sz="1650" kern="1200">
              <a:latin typeface="+mn-lt"/>
            </a:endParaRP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Hospital treatment is not enough to improve their speech ability.</a:t>
            </a: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Doctors recommend parents to practice relevant speech therapy exercise at home.</a:t>
            </a:r>
            <a:endParaRPr lang="en-US" sz="16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50" kern="1200" err="1">
                <a:latin typeface="+mn-lt"/>
                <a:ea typeface="+mn-ea"/>
                <a:cs typeface="+mn-cs"/>
              </a:rPr>
              <a:t>Avaz</a:t>
            </a:r>
            <a:r>
              <a:rPr lang="en-GB" sz="1650" kern="1200">
                <a:latin typeface="+mn-lt"/>
                <a:ea typeface="+mn-ea"/>
                <a:cs typeface="+mn-cs"/>
              </a:rPr>
              <a:t> App – unable to provide expert speech therapy treatments and not available main features like sound expansion, Parallel talk</a:t>
            </a:r>
            <a:r>
              <a:rPr lang="en-GB" sz="1650"/>
              <a:t> (</a:t>
            </a:r>
            <a:r>
              <a:rPr lang="en-GB" sz="1650" kern="1200">
                <a:latin typeface="+mn-lt"/>
                <a:ea typeface="+mn-ea"/>
                <a:cs typeface="+mn-cs"/>
              </a:rPr>
              <a:t>not using AAC concept- </a:t>
            </a:r>
            <a:r>
              <a:rPr lang="en-US" sz="1650" kern="1200">
                <a:latin typeface="+mn-lt"/>
                <a:ea typeface="+mn-ea"/>
                <a:cs typeface="+mn-cs"/>
              </a:rPr>
              <a:t>Augmentative and Alternative Communication </a:t>
            </a:r>
            <a:r>
              <a:rPr lang="en-US" sz="1650" kern="1200" err="1">
                <a:latin typeface="+mn-lt"/>
                <a:ea typeface="+mn-ea"/>
                <a:cs typeface="+mn-cs"/>
              </a:rPr>
              <a:t>Cencept</a:t>
            </a:r>
            <a:r>
              <a:rPr lang="en-GB" sz="1650" kern="1200">
                <a:latin typeface="+mn-lt"/>
                <a:ea typeface="+mn-ea"/>
                <a:cs typeface="+mn-cs"/>
              </a:rPr>
              <a:t>) </a:t>
            </a:r>
            <a:endParaRPr lang="en-GB" sz="1650" kern="1200">
              <a:latin typeface="+mn-lt"/>
            </a:endParaRPr>
          </a:p>
          <a:p>
            <a:pPr marL="268605" indent="-268605"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9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EA3B46-F676-C0B0-A657-1D55CFDFE416}"/>
              </a:ext>
            </a:extLst>
          </p:cNvPr>
          <p:cNvSpPr/>
          <p:nvPr/>
        </p:nvSpPr>
        <p:spPr>
          <a:xfrm>
            <a:off x="1450333" y="3429000"/>
            <a:ext cx="7502013" cy="373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84D87-AB51-4AEF-3AED-64267C58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Current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34534-89F6-592F-0249-9C10BC7D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47" y="1712772"/>
            <a:ext cx="9724031" cy="823249"/>
          </a:xfrm>
        </p:spPr>
        <p:txBody>
          <a:bodyPr anchor="ctr"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2000" b="1">
                <a:ea typeface="+mn-lt"/>
                <a:cs typeface="+mn-lt"/>
              </a:rPr>
              <a:t>Spell Word Activity (Cleft Palate):</a:t>
            </a:r>
            <a:r>
              <a:rPr lang="en-US" sz="2000">
                <a:ea typeface="+mn-lt"/>
                <a:cs typeface="+mn-lt"/>
              </a:rPr>
              <a:t> Helps children practice clear pronunciation through fun spelling exercises.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3BE2F-B073-8F9D-38CA-5CF40366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393638A-8BB7-4B58-9421-6911257BEFF6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187DF-B647-10E7-CE8E-7D8F22F6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A9881BE-8CDC-5163-B325-FF3433A4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69" y="2626658"/>
            <a:ext cx="1392219" cy="310627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8B4D8-5ACD-1930-0303-B917C8A0D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406" y="2615453"/>
            <a:ext cx="1414631" cy="3128683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825E13C3-59E3-BBDF-AD64-5D0EE167C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87" y="2615453"/>
            <a:ext cx="1437043" cy="312868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D9643DA4-A569-B08F-6D64-131840B9D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905" y="2626659"/>
            <a:ext cx="1481866" cy="3117477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1923389-CE73-BCC4-9269-4015B6356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317" y="2637865"/>
            <a:ext cx="1425837" cy="3095065"/>
          </a:xfrm>
          <a:prstGeom prst="rect">
            <a:avLst/>
          </a:prstGeom>
        </p:spPr>
      </p:pic>
      <p:pic>
        <p:nvPicPr>
          <p:cNvPr id="17" name="Picture 16" descr="A screenshot of a cartoon&#10;&#10;Description automatically generated">
            <a:extLst>
              <a:ext uri="{FF2B5EF4-FFF2-40B4-BE49-F238E27FC236}">
                <a16:creationId xmlns:a16="http://schemas.microsoft.com/office/drawing/2014/main" id="{AEA1A9E2-9BE0-E671-6DEF-61F78D6B0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230" y="2637863"/>
            <a:ext cx="1403426" cy="310627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5B4A5A-98D1-AD16-CA55-591A927D6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57" y="2637865"/>
            <a:ext cx="1537897" cy="31174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670BBF-1383-C714-83D4-CB571FD38A9E}"/>
              </a:ext>
            </a:extLst>
          </p:cNvPr>
          <p:cNvSpPr txBox="1"/>
          <p:nvPr/>
        </p:nvSpPr>
        <p:spPr>
          <a:xfrm>
            <a:off x="198730" y="5759914"/>
            <a:ext cx="14140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Games</a:t>
            </a:r>
            <a:endParaRPr lang="en-US"/>
          </a:p>
        </p:txBody>
      </p:sp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92BAF8B-6665-918E-354B-1DBA3551B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5170" y="2626658"/>
            <a:ext cx="1392219" cy="31062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20FDF5-5AC0-A384-961C-CD0555AE0E72}"/>
              </a:ext>
            </a:extLst>
          </p:cNvPr>
          <p:cNvSpPr txBox="1"/>
          <p:nvPr/>
        </p:nvSpPr>
        <p:spPr>
          <a:xfrm>
            <a:off x="3043994" y="5768351"/>
            <a:ext cx="36122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From 2 letters to progressively more complex words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8C779-4992-C0C5-F930-4E770484981C}"/>
              </a:ext>
            </a:extLst>
          </p:cNvPr>
          <p:cNvSpPr txBox="1"/>
          <p:nvPr/>
        </p:nvSpPr>
        <p:spPr>
          <a:xfrm>
            <a:off x="7666808" y="5762735"/>
            <a:ext cx="15681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A correct sign is placed in front of correctly pronounced words</a:t>
            </a:r>
            <a:endParaRPr 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23990-821E-EFC9-F4A4-FEBBE1866EB4}"/>
              </a:ext>
            </a:extLst>
          </p:cNvPr>
          <p:cNvSpPr txBox="1"/>
          <p:nvPr/>
        </p:nvSpPr>
        <p:spPr>
          <a:xfrm>
            <a:off x="9176138" y="5762735"/>
            <a:ext cx="14000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If necessary, you can record the pronounced word</a:t>
            </a:r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D3EBD1-189B-9646-AB57-C0CAFEE88AB3}"/>
              </a:ext>
            </a:extLst>
          </p:cNvPr>
          <p:cNvSpPr txBox="1"/>
          <p:nvPr/>
        </p:nvSpPr>
        <p:spPr>
          <a:xfrm>
            <a:off x="10668671" y="5776736"/>
            <a:ext cx="12180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At the end, the score will be displayed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56959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F147A-B5AE-C228-CC57-BBD144E1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Current Progress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9E59-ADE4-4A78-B8E1-C04647D1A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722" y="1712772"/>
            <a:ext cx="9724031" cy="896317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b="1">
                <a:ea typeface="+mn-lt"/>
                <a:cs typeface="+mn-lt"/>
              </a:rPr>
              <a:t>2. Sing Song Activity (Language Delay):</a:t>
            </a:r>
            <a:r>
              <a:rPr lang="en-US" sz="2000">
                <a:ea typeface="+mn-lt"/>
                <a:cs typeface="+mn-lt"/>
              </a:rPr>
              <a:t> Uses songs and rhythms to support language development.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10E5-0E61-8CD8-8718-82977F09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0110919-7861-4DB2-BAAE-6055DC053F04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67036-F71E-D6E5-C644-9A1D92D3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3449147-9792-7D64-BDAB-C8E12BE4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05" y="2548831"/>
            <a:ext cx="1622017" cy="3530253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D00766A1-5650-CEA9-53B0-80EA5FF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02" y="2568939"/>
            <a:ext cx="1601140" cy="350937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1A826D9-C084-DE5E-DE63-2669D253C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4" y="2570475"/>
            <a:ext cx="1674208" cy="3540691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450F944-003C-545B-9C25-A369A42AB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465" y="2559424"/>
            <a:ext cx="1616337" cy="3532095"/>
          </a:xfrm>
          <a:prstGeom prst="rect">
            <a:avLst/>
          </a:prstGeom>
        </p:spPr>
      </p:pic>
      <p:pic>
        <p:nvPicPr>
          <p:cNvPr id="13" name="Picture 12" descr="A screenshot of a cartoon&#10;&#10;Description automatically generated">
            <a:extLst>
              <a:ext uri="{FF2B5EF4-FFF2-40B4-BE49-F238E27FC236}">
                <a16:creationId xmlns:a16="http://schemas.microsoft.com/office/drawing/2014/main" id="{C5DF370D-5361-7E23-84BB-5F060BFA6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493" y="2570630"/>
            <a:ext cx="1582719" cy="35096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4CF9D6-FB05-B7E7-9299-218CA24FB251}"/>
              </a:ext>
            </a:extLst>
          </p:cNvPr>
          <p:cNvSpPr txBox="1"/>
          <p:nvPr/>
        </p:nvSpPr>
        <p:spPr>
          <a:xfrm>
            <a:off x="464825" y="6174378"/>
            <a:ext cx="12880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Song 1 with video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83B7C-CF2D-4F8E-FBED-A459AB074574}"/>
              </a:ext>
            </a:extLst>
          </p:cNvPr>
          <p:cNvSpPr txBox="1"/>
          <p:nvPr/>
        </p:nvSpPr>
        <p:spPr>
          <a:xfrm>
            <a:off x="2403442" y="6174378"/>
            <a:ext cx="12880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Try song 1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D3C06-C6CA-F7EE-42ED-B1E10F938F15}"/>
              </a:ext>
            </a:extLst>
          </p:cNvPr>
          <p:cNvSpPr txBox="1"/>
          <p:nvPr/>
        </p:nvSpPr>
        <p:spPr>
          <a:xfrm>
            <a:off x="4353265" y="6174377"/>
            <a:ext cx="12880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Pronounced line 1 correctly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52595-90CC-A6B7-5997-8A33722EBEC5}"/>
              </a:ext>
            </a:extLst>
          </p:cNvPr>
          <p:cNvSpPr txBox="1"/>
          <p:nvPr/>
        </p:nvSpPr>
        <p:spPr>
          <a:xfrm>
            <a:off x="6247060" y="6174378"/>
            <a:ext cx="12880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Line is not pronounced correctly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5FA0F9-9755-3BEF-8C55-DC4D5C86A2D9}"/>
              </a:ext>
            </a:extLst>
          </p:cNvPr>
          <p:cNvSpPr txBox="1"/>
          <p:nvPr/>
        </p:nvSpPr>
        <p:spPr>
          <a:xfrm>
            <a:off x="8185677" y="6174377"/>
            <a:ext cx="12880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Dropping star marks to correct 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E25993-9F84-DF9F-9492-33A63A4DDBA2}"/>
              </a:ext>
            </a:extLst>
          </p:cNvPr>
          <p:cNvSpPr txBox="1"/>
          <p:nvPr/>
        </p:nvSpPr>
        <p:spPr>
          <a:xfrm>
            <a:off x="10124295" y="6174378"/>
            <a:ext cx="12880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Number of correct answers will pop-up</a:t>
            </a:r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79512C-C1B8-8161-549B-40202528A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06" y="2548215"/>
            <a:ext cx="1638750" cy="35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99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004C6-DF86-DC45-2A5C-D59BA662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Current Progress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6E33-1ABB-E6E4-D916-22874191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47" y="1712772"/>
            <a:ext cx="9724031" cy="906756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b="1">
                <a:ea typeface="+mn-lt"/>
                <a:cs typeface="+mn-lt"/>
              </a:rPr>
              <a:t>3. Hearing Volume Ranges Activity (Hearing Loss):</a:t>
            </a:r>
            <a:r>
              <a:rPr lang="en-US" sz="2000">
                <a:ea typeface="+mn-lt"/>
                <a:cs typeface="+mn-lt"/>
              </a:rPr>
              <a:t> Improves auditory awareness by identifying different volume levels.</a:t>
            </a: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1A28C-0276-CEE2-D985-EE0F774E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2DB7D9D-09FF-44EC-B1A7-70B32D761114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40770-D14E-AF37-BB9E-361353D5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9E28D-34B1-3F50-A526-439DE059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817" y="2637865"/>
            <a:ext cx="1459455" cy="3274359"/>
          </a:xfrm>
          <a:prstGeom prst="rect">
            <a:avLst/>
          </a:prstGeom>
        </p:spPr>
      </p:pic>
      <p:pic>
        <p:nvPicPr>
          <p:cNvPr id="7" name="Picture 6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2F0FED94-A75B-BCD6-9209-944E80CE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200" y="2615453"/>
            <a:ext cx="1470660" cy="3274359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35B2AD-51BA-2390-357C-55781AFC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18" y="2615453"/>
            <a:ext cx="1504278" cy="3274360"/>
          </a:xfrm>
          <a:prstGeom prst="rect">
            <a:avLst/>
          </a:prstGeom>
        </p:spPr>
      </p:pic>
      <p:pic>
        <p:nvPicPr>
          <p:cNvPr id="9" name="Picture 8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38570008-9AA9-FC61-5588-68138186C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788" y="2604247"/>
            <a:ext cx="1481866" cy="3285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A97BE5-5075-7183-FDB9-CBAB7D0037E8}"/>
              </a:ext>
            </a:extLst>
          </p:cNvPr>
          <p:cNvSpPr txBox="1"/>
          <p:nvPr/>
        </p:nvSpPr>
        <p:spPr>
          <a:xfrm>
            <a:off x="1162075" y="5992391"/>
            <a:ext cx="1554101" cy="574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8AA40-458A-05D4-353D-0363D73ECC9E}"/>
              </a:ext>
            </a:extLst>
          </p:cNvPr>
          <p:cNvSpPr txBox="1"/>
          <p:nvPr/>
        </p:nvSpPr>
        <p:spPr>
          <a:xfrm>
            <a:off x="699942" y="5955953"/>
            <a:ext cx="2240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There are several sounds in which the number of hertz gradually increases</a:t>
            </a:r>
            <a:endParaRPr 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D7E62-3620-0E58-8A2D-23B1FD8D0F79}"/>
              </a:ext>
            </a:extLst>
          </p:cNvPr>
          <p:cNvSpPr txBox="1"/>
          <p:nvPr/>
        </p:nvSpPr>
        <p:spPr>
          <a:xfrm>
            <a:off x="3138923" y="5939158"/>
            <a:ext cx="18201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A tick can be placed in front of the number of hertz heard</a:t>
            </a:r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13E625-E8EF-F46D-8BC4-DAC632C08564}"/>
              </a:ext>
            </a:extLst>
          </p:cNvPr>
          <p:cNvSpPr txBox="1"/>
          <p:nvPr/>
        </p:nvSpPr>
        <p:spPr>
          <a:xfrm>
            <a:off x="5479895" y="5922361"/>
            <a:ext cx="1680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Save the number of hertz that you hear correctly</a:t>
            </a:r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D1E0F-975C-3701-E726-ABEE62A92C7B}"/>
              </a:ext>
            </a:extLst>
          </p:cNvPr>
          <p:cNvSpPr txBox="1"/>
          <p:nvPr/>
        </p:nvSpPr>
        <p:spPr>
          <a:xfrm>
            <a:off x="7397867" y="5953158"/>
            <a:ext cx="2520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+mn-lt"/>
                <a:cs typeface="+mn-lt"/>
              </a:rPr>
              <a:t>The number of marks obtained for the activity is displayed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5597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75809-26B8-F910-2B57-D55D164D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79" y="631678"/>
            <a:ext cx="4644717" cy="33426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>
                <a:solidFill>
                  <a:schemeClr val="bg1"/>
                </a:solidFill>
                <a:latin typeface="Avenir Next LT Pro"/>
              </a:rPr>
              <a:t>Project Evidence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3F1F-5DE7-470D-B869-ECE06261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4D7EB11-288C-4357-9F66-CE80C861D43D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A613D-14A9-E638-BB49-133239F9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screenshot of a questionnaire&#10;&#10;Description automatically generated">
            <a:extLst>
              <a:ext uri="{FF2B5EF4-FFF2-40B4-BE49-F238E27FC236}">
                <a16:creationId xmlns:a16="http://schemas.microsoft.com/office/drawing/2014/main" id="{FCA0EE41-4E14-DBE9-7FB2-8A2C3359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594" y="251012"/>
            <a:ext cx="3505636" cy="2926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7F0302-750A-7438-CD92-814AE921D347}"/>
              </a:ext>
            </a:extLst>
          </p:cNvPr>
          <p:cNvSpPr txBox="1"/>
          <p:nvPr/>
        </p:nvSpPr>
        <p:spPr>
          <a:xfrm>
            <a:off x="6815599" y="3188770"/>
            <a:ext cx="392025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venir Next LT Pro"/>
              </a:rPr>
              <a:t>Gathered captions from surveys</a:t>
            </a:r>
            <a:endParaRPr lang="en-US" sz="1200"/>
          </a:p>
          <a:p>
            <a:pPr marL="342900" indent="-342900">
              <a:buAutoNum type="arabicParenR"/>
            </a:pPr>
            <a:endParaRPr lang="en-US"/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495D269-34DE-5B78-E2D0-3B3C3BCB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06" y="3576112"/>
            <a:ext cx="4896971" cy="2507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29B29-3B7D-802C-1965-86ADC7EBCBE2}"/>
              </a:ext>
            </a:extLst>
          </p:cNvPr>
          <p:cNvSpPr txBox="1"/>
          <p:nvPr/>
        </p:nvSpPr>
        <p:spPr>
          <a:xfrm>
            <a:off x="7173904" y="6174377"/>
            <a:ext cx="35282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Implement the codes</a:t>
            </a:r>
          </a:p>
        </p:txBody>
      </p:sp>
    </p:spTree>
    <p:extLst>
      <p:ext uri="{BB962C8B-B14F-4D97-AF65-F5344CB8AC3E}">
        <p14:creationId xmlns:p14="http://schemas.microsoft.com/office/powerpoint/2010/main" val="1863969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8566-40F3-344D-4EF2-59E82D4C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9777" cy="765269"/>
          </a:xfrm>
        </p:spPr>
        <p:txBody>
          <a:bodyPr>
            <a:normAutofit/>
          </a:bodyPr>
          <a:lstStyle/>
          <a:p>
            <a:r>
              <a:rPr lang="en-US" sz="3600"/>
              <a:t>Project Evidence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D0CA1F-0E6D-F9D1-EE19-EAE559A40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17" y="1123117"/>
            <a:ext cx="5658971" cy="288764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CBD8C-CC8C-9A1C-1BCF-CE0906C3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1E8E-8414-441A-B722-7885FA1FA950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703B3-2AE7-A59F-0170-D21E5B82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0CA0-0B19-BFE9-A245-366397DAAE0D}"/>
              </a:ext>
            </a:extLst>
          </p:cNvPr>
          <p:cNvSpPr txBox="1"/>
          <p:nvPr/>
        </p:nvSpPr>
        <p:spPr>
          <a:xfrm>
            <a:off x="691248" y="4020930"/>
            <a:ext cx="44942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Output of coding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09BD460-243E-905D-BBFA-5940CEC3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41" y="1126800"/>
            <a:ext cx="5983941" cy="2901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FBB99-434A-326B-0372-521A29BB1D01}"/>
              </a:ext>
            </a:extLst>
          </p:cNvPr>
          <p:cNvSpPr txBox="1"/>
          <p:nvPr/>
        </p:nvSpPr>
        <p:spPr>
          <a:xfrm>
            <a:off x="7185290" y="4017850"/>
            <a:ext cx="35842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Data storage in Firebase</a:t>
            </a:r>
            <a:endParaRPr lang="en-US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55AB75F-B4C7-C92B-7D59-940912EC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941" y="4451421"/>
            <a:ext cx="6096000" cy="12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000F8-7D8F-B1D8-E7E1-2A7C34A6EA54}"/>
              </a:ext>
            </a:extLst>
          </p:cNvPr>
          <p:cNvSpPr txBox="1"/>
          <p:nvPr/>
        </p:nvSpPr>
        <p:spPr>
          <a:xfrm>
            <a:off x="3813684" y="5731939"/>
            <a:ext cx="4116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Use Text-to-Speech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6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596BC-6DBE-624E-BF44-4F96B07B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00593"/>
            <a:ext cx="9895951" cy="1096299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Functional, Non-Functional and User Requirements</a:t>
            </a:r>
            <a:endParaRPr lang="en-US" sz="2800">
              <a:solidFill>
                <a:schemeClr val="bg1"/>
              </a:solidFill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127C6-3E99-CACE-6931-3158EDE0B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76" y="1838033"/>
            <a:ext cx="3273127" cy="4612371"/>
          </a:xfrm>
          <a:solidFill>
            <a:schemeClr val="tx2">
              <a:lumMod val="50000"/>
              <a:lumOff val="50000"/>
            </a:schemeClr>
          </a:solidFill>
          <a:ln>
            <a:solidFill>
              <a:srgbClr val="00B0F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b="1" u="sng"/>
              <a:t>Functional Requirements</a:t>
            </a:r>
          </a:p>
          <a:p>
            <a:pPr algn="just"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should display the speech therapy activities according to main key categories.</a:t>
            </a:r>
            <a:endParaRPr lang="en-US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should be able to identify correct </a:t>
            </a:r>
            <a:r>
              <a:rPr lang="en-GB" sz="1800">
                <a:latin typeface="Aptos"/>
                <a:ea typeface="+mn-lt"/>
                <a:cs typeface="+mn-lt"/>
              </a:rPr>
              <a:t>pronunciation </a:t>
            </a:r>
            <a:r>
              <a:rPr lang="en-GB" sz="1800">
                <a:latin typeface="Aptos"/>
                <a:ea typeface="Calibri"/>
                <a:cs typeface="Calibri"/>
              </a:rPr>
              <a:t>of the word or line.</a:t>
            </a:r>
            <a:endParaRPr lang="en-US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can suggest funny activities such as funny videos and cartoons according to the required level of speech therapy.</a:t>
            </a:r>
            <a:endParaRPr lang="en-US" sz="1800">
              <a:latin typeface="Aptos"/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DBD55-0E76-29E8-AA26-96E6E4AD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3656A6D-C049-4E70-8873-E29FB8241D56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02967-AB5B-43CC-39BF-34FBA9B9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5C4F18-2291-3E0F-0844-86B38D5E830F}"/>
              </a:ext>
            </a:extLst>
          </p:cNvPr>
          <p:cNvSpPr txBox="1">
            <a:spLocks/>
          </p:cNvSpPr>
          <p:nvPr/>
        </p:nvSpPr>
        <p:spPr>
          <a:xfrm>
            <a:off x="4457178" y="1844296"/>
            <a:ext cx="3273127" cy="46123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u="sng"/>
              <a:t>Non-Functional Requirements</a:t>
            </a:r>
          </a:p>
          <a:p>
            <a:pPr algn="just"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should be reliable </a:t>
            </a:r>
            <a:endParaRPr lang="en-US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GB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1800">
                <a:latin typeface="Aptos"/>
                <a:ea typeface="Calibri"/>
                <a:cs typeface="Calibri"/>
              </a:rPr>
              <a:t>User friendly</a:t>
            </a:r>
          </a:p>
          <a:p>
            <a:pPr algn="just">
              <a:buFont typeface="Arial"/>
              <a:buChar char="•"/>
            </a:pPr>
            <a:endParaRPr lang="en-US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should be secure and protect the data collected.</a:t>
            </a:r>
            <a:endParaRPr lang="en-US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GB" sz="1800">
              <a:latin typeface="Calibri"/>
              <a:ea typeface="Calibri"/>
              <a:cs typeface="Calibri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393FE-3F2A-5442-A9C3-130809BA15D9}"/>
              </a:ext>
            </a:extLst>
          </p:cNvPr>
          <p:cNvSpPr txBox="1">
            <a:spLocks/>
          </p:cNvSpPr>
          <p:nvPr/>
        </p:nvSpPr>
        <p:spPr>
          <a:xfrm>
            <a:off x="8329808" y="1833858"/>
            <a:ext cx="3273127" cy="461237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u="sng"/>
              <a:t>User Requirements</a:t>
            </a:r>
          </a:p>
          <a:p>
            <a:pPr>
              <a:buFont typeface="Arial"/>
              <a:buChar char="•"/>
            </a:pPr>
            <a:r>
              <a:rPr lang="en-US" sz="1800">
                <a:latin typeface="Aptos"/>
                <a:ea typeface="Calibri"/>
                <a:cs typeface="Calibri"/>
              </a:rPr>
              <a:t>The system should be easy to use and understand.</a:t>
            </a:r>
          </a:p>
          <a:p>
            <a:pPr>
              <a:buFont typeface="Arial"/>
              <a:buChar char="•"/>
            </a:pPr>
            <a:r>
              <a:rPr lang="en-GB" sz="1800">
                <a:latin typeface="Aptos"/>
                <a:ea typeface="Calibri"/>
                <a:cs typeface="Calibri"/>
              </a:rPr>
              <a:t>The system should be able to provide accurate speech therapy activities. </a:t>
            </a:r>
            <a:endParaRPr lang="en-US" sz="1800">
              <a:latin typeface="Aptos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1800">
                <a:latin typeface="Aptos"/>
                <a:ea typeface="+mn-lt"/>
                <a:cs typeface="+mn-lt"/>
              </a:rPr>
              <a:t>Provide a secure and ad-free environment for children.</a:t>
            </a:r>
            <a:endParaRPr lang="en-US" sz="1800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sz="1800">
                <a:ea typeface="+mn-lt"/>
                <a:cs typeface="+mn-lt"/>
              </a:rPr>
              <a:t>Collect minimal user data, ensuring compliance with child data protection standards.</a:t>
            </a:r>
            <a:endParaRPr lang="en-GB" sz="1800">
              <a:latin typeface="Aptos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GB" sz="1800">
              <a:latin typeface="Calibri"/>
              <a:ea typeface="Calibri"/>
              <a:cs typeface="Calibri"/>
            </a:endParaRPr>
          </a:p>
          <a:p>
            <a:pPr marL="0" indent="0" algn="just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2974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2D217-03A8-B250-9EFD-3D966F82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Next Expected Progress</a:t>
            </a:r>
            <a:endParaRPr lang="en-US" sz="4000" b="1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94564-7581-7E1F-19B9-57871BACAAF2}"/>
              </a:ext>
            </a:extLst>
          </p:cNvPr>
          <p:cNvSpPr>
            <a:spLocks/>
          </p:cNvSpPr>
          <p:nvPr/>
        </p:nvSpPr>
        <p:spPr>
          <a:xfrm>
            <a:off x="2181818" y="6032735"/>
            <a:ext cx="2048427" cy="2726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 defTabSz="676656">
              <a:spcAft>
                <a:spcPts val="600"/>
              </a:spcAft>
            </a:pPr>
            <a:fld id="{BBC5D803-F11A-4E86-9FA8-88AC844B6490}" type="datetime1"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just" defTabSz="676656">
                <a:spcAft>
                  <a:spcPts val="600"/>
                </a:spcAft>
              </a:pPr>
              <a:t>12/4/2024</a:t>
            </a:fld>
            <a:endParaRPr 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4CDF8-FF23-7533-01F8-269F64F54840}"/>
              </a:ext>
            </a:extLst>
          </p:cNvPr>
          <p:cNvSpPr>
            <a:spLocks/>
          </p:cNvSpPr>
          <p:nvPr/>
        </p:nvSpPr>
        <p:spPr>
          <a:xfrm>
            <a:off x="7985696" y="6032735"/>
            <a:ext cx="2048427" cy="2726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 defTabSz="676656">
              <a:spcAft>
                <a:spcPts val="600"/>
              </a:spcAft>
            </a:pPr>
            <a:fld id="{3AB1857A-B59F-4186-8FB0-ADF1FB0B3EF9}" type="slidenum"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just" defTabSz="676656">
                <a:spcAft>
                  <a:spcPts val="600"/>
                </a:spcAft>
              </a:pPr>
              <a:t>56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B2DD6-2DF9-E9B3-97D2-CC81477BB0EF}"/>
              </a:ext>
            </a:extLst>
          </p:cNvPr>
          <p:cNvSpPr txBox="1"/>
          <p:nvPr/>
        </p:nvSpPr>
        <p:spPr>
          <a:xfrm>
            <a:off x="700045" y="1974128"/>
            <a:ext cx="1101697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Expanded Game Library: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   Develop additional games targeting more specific speech therapy needs, such as sentence building.</a:t>
            </a:r>
            <a:endParaRPr lang="en-US"/>
          </a:p>
          <a:p>
            <a:pPr algn="l"/>
            <a:endParaRPr lang="en-US"/>
          </a:p>
          <a:p>
            <a:r>
              <a:rPr lang="en-US" b="1"/>
              <a:t>2.</a:t>
            </a:r>
            <a:r>
              <a:rPr lang="en-US"/>
              <a:t> </a:t>
            </a:r>
            <a:r>
              <a:rPr lang="en-US" b="1">
                <a:ea typeface="+mn-lt"/>
                <a:cs typeface="+mn-lt"/>
              </a:rPr>
              <a:t>Enhanced Visuals and Audio: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   Upgrade graphics and sound effects to make the games more appealing to young children.</a:t>
            </a:r>
            <a:endParaRPr lang="en-US"/>
          </a:p>
          <a:p>
            <a:endParaRPr lang="en-US"/>
          </a:p>
          <a:p>
            <a:r>
              <a:rPr lang="en-US" b="1"/>
              <a:t>3.</a:t>
            </a:r>
            <a:r>
              <a:rPr lang="en-US" b="1">
                <a:ea typeface="+mn-lt"/>
                <a:cs typeface="+mn-lt"/>
              </a:rPr>
              <a:t> Progressive Difficulty: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   Implement gradual increases in difficulty levels within each game to align with the child’s improvement.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21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5F676-FD7F-8AA2-7F32-0263B210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EC6A-502B-0F3C-DA60-7FC239EF9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56" y="2673101"/>
            <a:ext cx="6520990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[1]  Avaz application </a:t>
            </a:r>
            <a:endParaRPr lang="en-US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  <a:hlinkClick r:id="rId2"/>
              </a:rPr>
              <a:t>     https://play.google.com/store/apps/details?id=com.avazapp.international.lite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[2]  Katha App: Sinhala Phonological Disorder Detection and Treatment in Early Childhood </a:t>
            </a:r>
            <a:r>
              <a:rPr lang="en-US" sz="1400">
                <a:ea typeface="+mn-lt"/>
                <a:cs typeface="+mn-lt"/>
                <a:hlinkClick r:id="rId3"/>
              </a:rPr>
              <a:t>https://ieeexplore.ieee.org/document/10417279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[3]  Games-Based Therapy to Stimulate Speech in Children. Available: </a:t>
            </a:r>
            <a:r>
              <a:rPr lang="en-US" sz="1400">
                <a:ea typeface="+mn-lt"/>
                <a:cs typeface="+mn-lt"/>
                <a:hlinkClick r:id="rId4"/>
              </a:rPr>
              <a:t>https://www.researchgate.net/publication/300231457_Games-Based_Therapy_to_Stimulate_Speech_in_Children?enrichId=rgreq-739215bd48bdce8d190bcccba0f288a0-XXX&amp;enrichSource=Y292ZXJQYWdlOzMwMDIzMTQ1NztBUzo1OTkyOTcyMjE0NTk5NjlAMTUxOTg5NTAwMDk3OQ%3D%3D&amp;el=1_x_2&amp;_esc=publicationCoverPdf</a:t>
            </a:r>
            <a:r>
              <a:rPr lang="en-US" sz="1400">
                <a:ea typeface="+mn-lt"/>
                <a:cs typeface="+mn-lt"/>
              </a:rPr>
              <a:t> </a:t>
            </a:r>
          </a:p>
          <a:p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[4]  Application of Digital Games for Speech Therapy in Children: A Systematic Review of Features and Challenges . Available: </a:t>
            </a:r>
            <a:r>
              <a:rPr lang="en-US" sz="1400">
                <a:ea typeface="+mn-lt"/>
                <a:cs typeface="+mn-lt"/>
                <a:hlinkClick r:id="rId5"/>
              </a:rPr>
              <a:t>https://pubmed.ncbi.nlm.nih.gov/35509705/</a:t>
            </a:r>
            <a:r>
              <a:rPr lang="en-US" sz="1400">
                <a:ea typeface="+mn-lt"/>
                <a:cs typeface="+mn-lt"/>
              </a:rPr>
              <a:t> </a:t>
            </a:r>
            <a:endParaRPr lang="en-US"/>
          </a:p>
          <a:p>
            <a:endParaRPr lang="en-US" sz="200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CE996-8B69-B025-1064-D36314EE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4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29F47CA-1F03-4E57-82E8-188A31A74068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98378-4AEF-DAB8-C844-F77687D0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B31BDA5-BF4C-0DA4-4B23-2F0315A9D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151" y="1887972"/>
            <a:ext cx="3872631" cy="23409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D5DFD86-9FC3-D638-4C71-897E41A81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821" y="4435139"/>
            <a:ext cx="4290165" cy="202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3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98261-D4D1-B625-4A07-97497CA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93D0-E429-424B-A208-CECCEA6C2979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E512B-5B19-8C8D-CCE7-23E18E7C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58</a:t>
            </a:fld>
            <a:endParaRPr lang="en-US"/>
          </a:p>
        </p:txBody>
      </p:sp>
      <p:pic>
        <p:nvPicPr>
          <p:cNvPr id="8" name="Content Placeholder 6" descr="A chart with text and a list&#10;&#10;Description automatically generated with medium confidence">
            <a:extLst>
              <a:ext uri="{FF2B5EF4-FFF2-40B4-BE49-F238E27FC236}">
                <a16:creationId xmlns:a16="http://schemas.microsoft.com/office/drawing/2014/main" id="{4DFDDF23-D79A-44B2-F9CD-003618261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200"/>
            <a:ext cx="9906000" cy="5829300"/>
          </a:xfrm>
        </p:spPr>
      </p:pic>
    </p:spTree>
    <p:extLst>
      <p:ext uri="{BB962C8B-B14F-4D97-AF65-F5344CB8AC3E}">
        <p14:creationId xmlns:p14="http://schemas.microsoft.com/office/powerpoint/2010/main" val="517192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2D149B-4191-4DE4-C312-E2A21F8C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6065218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/>
              <a:t>IT21304392 </a:t>
            </a:r>
            <a:r>
              <a:rPr lang="en-US" sz="4800"/>
              <a:t>| </a:t>
            </a:r>
            <a:r>
              <a:rPr lang="en-US" sz="4800" b="1">
                <a:effectLst/>
              </a:rPr>
              <a:t>Rathnasekara W.H.P.</a:t>
            </a:r>
            <a:endParaRPr lang="en-US" sz="4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9FB734-5D41-D54B-627D-436532E37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38" y="4389120"/>
            <a:ext cx="5386471" cy="1192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Specialization : Information Technology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taking a selfie">
            <a:extLst>
              <a:ext uri="{FF2B5EF4-FFF2-40B4-BE49-F238E27FC236}">
                <a16:creationId xmlns:a16="http://schemas.microsoft.com/office/drawing/2014/main" id="{13A404C7-D055-A0EC-714C-2694D6D19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9271000" y="179980"/>
            <a:ext cx="2427829" cy="2117385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AF73-198E-B006-5234-62100F2F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1120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C157323-BF9B-4AF5-8431-88A1DFC45E46}" type="datetime1">
              <a:rPr lang="en-US" sz="11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12/4/2024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6F48F-AF4D-59B6-4D61-3333EC20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B1857A-B59F-4186-8FB0-ADF1FB0B3EF9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2606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document&#10;&#10;Description automatically generated">
            <a:extLst>
              <a:ext uri="{FF2B5EF4-FFF2-40B4-BE49-F238E27FC236}">
                <a16:creationId xmlns:a16="http://schemas.microsoft.com/office/drawing/2014/main" id="{9EA2F327-D6E3-2458-0C5D-16818FA1A6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46" y="229478"/>
            <a:ext cx="9058307" cy="64087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9AE4C-7400-934A-7E90-8479B7DA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91600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C4E260-4763-4AF8-9D92-775A62C8C6FF}" type="datetime1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6B3C9-B54C-3ACA-0C23-14ACC21C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15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84E85-5E97-FE9F-CFEA-CEF14148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  <a:br>
              <a:rPr lang="en-US" sz="4800" kern="1200"/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Background</a:t>
            </a:r>
            <a:br>
              <a:rPr lang="en-US" sz="4800" kern="1200"/>
            </a:b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CA94-CC00-7F1F-E4E7-E66BC477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468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5F9C3165-05A6-4272-B820-DDBE04853E49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3CF0F-221E-EBDF-67DB-D70246F9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8014C-27AD-5DF2-4B67-B970C4A5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7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8672F-D309-7534-87C9-3AA526D8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7CE-1291-000B-C173-2B33C837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926863" cy="38545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/>
                <a:cs typeface="Calibri"/>
              </a:rPr>
              <a:t>The main reason for this is that the professional therapists take more time to examine the child and provide treatment, and the clinical session is only once a month.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/>
                <a:cs typeface="Calibri"/>
              </a:rPr>
              <a:t>As a solution to such cases, therapist-patient interaction is successfully done through remote consultation session with real time feedback.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/>
                <a:cs typeface="Calibri"/>
              </a:rPr>
              <a:t>Lack of knowledge about the recommendations of the correct speech therapy techniques and fertilization procedures.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/>
                <a:ea typeface="Calibri"/>
                <a:cs typeface="Calibri"/>
              </a:rPr>
              <a:t>Difficulty in checking progress stages &amp; visualizing data and identifying specific areas needing attention.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/>
                <a:ea typeface="Calibri"/>
                <a:cs typeface="Calibri"/>
              </a:rPr>
              <a:t>Lack of coordinated communication among therapists, caregivers, and parents.</a:t>
            </a:r>
            <a:endParaRPr lang="en-US" sz="1800">
              <a:latin typeface="Calibri"/>
              <a:ea typeface="Calibri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0CCB-4CA5-0D64-93A2-F54AAEB4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8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020CBE-AE5D-4A42-A1F9-4B2B4F1E623D}" type="datetime1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ADC5C233-674A-872E-AE90-51C9259F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45" r="17094" b="-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957ED-0B5A-3EB3-E344-AF9E6A65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7767F-594C-82F2-37F3-018EFE0E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90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EE4E8-C7FE-8217-45AF-63B6493B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9AA9B-8081-1F30-A276-370B366C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1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Needs Assessment:</a:t>
            </a:r>
          </a:p>
          <a:p>
            <a:pPr marL="0" indent="0">
              <a:buNone/>
            </a:pPr>
            <a:r>
              <a:rPr lang="en-GB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a comprehensive needs assessment to identify the specific requirements and challenges faced by children with speech disorders.</a:t>
            </a:r>
          </a:p>
          <a:p>
            <a:r>
              <a:rPr lang="en-GB" sz="1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 Development:</a:t>
            </a:r>
          </a:p>
          <a:p>
            <a:pPr marL="0" indent="0">
              <a:buNone/>
            </a:pPr>
            <a:r>
              <a:rPr lang="en-GB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mobile platform that integrates assessment tools, personalized therapy plans, and adaptive learning mechanisms.</a:t>
            </a:r>
          </a:p>
          <a:p>
            <a:r>
              <a:rPr lang="en-GB" sz="1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and Analysis:</a:t>
            </a:r>
          </a:p>
          <a:p>
            <a:pPr marL="0" indent="0">
              <a:buNone/>
            </a:pPr>
            <a:r>
              <a:rPr lang="en-GB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 real-time performance data during therapy sessions to analyze the child's progress and adjust therapy plans accordingly.</a:t>
            </a:r>
          </a:p>
          <a:p>
            <a:r>
              <a:rPr lang="en-GB" sz="1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 Design:</a:t>
            </a:r>
          </a:p>
          <a:p>
            <a:pPr marL="0" indent="0">
              <a:buNone/>
            </a:pPr>
            <a:r>
              <a:rPr lang="en-GB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and implement adaptive algorithms that modify exercise difficulty based on the child's performance, maintaining the appropriate level of challenge.</a:t>
            </a:r>
          </a:p>
          <a:p>
            <a:r>
              <a:rPr lang="en-GB" sz="1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Testing and Feedback:</a:t>
            </a:r>
          </a:p>
          <a:p>
            <a:pPr marL="0" indent="0">
              <a:buNone/>
            </a:pPr>
            <a:r>
              <a:rPr lang="en-GB" sz="17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user testing with children and therapists to gather feedback and refine the platform's features and functionality.</a:t>
            </a:r>
          </a:p>
          <a:p>
            <a:endParaRPr lang="en-US" sz="1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5DF3-CF4E-0108-83CC-980DBA66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098CDFC-C51F-4027-AD53-AFF4CB9E466F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A3938-4562-72DD-272E-35A96A49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erson and person talking&#10;&#10;Description automatically generated">
            <a:extLst>
              <a:ext uri="{FF2B5EF4-FFF2-40B4-BE49-F238E27FC236}">
                <a16:creationId xmlns:a16="http://schemas.microsoft.com/office/drawing/2014/main" id="{BBFC8DB9-65A0-ECF5-B6E0-AA4DDE35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erson and person talking&#10;&#10;Description automatically generated">
            <a:extLst>
              <a:ext uri="{FF2B5EF4-FFF2-40B4-BE49-F238E27FC236}">
                <a16:creationId xmlns:a16="http://schemas.microsoft.com/office/drawing/2014/main" id="{871B054F-71DD-2D70-4495-87C2DC51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6AB8F-EF40-F68E-F172-D2869390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92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9750-3800-E08E-28DD-928EC44D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erson and person talking&#10;&#10;Description automatically generated">
            <a:extLst>
              <a:ext uri="{FF2B5EF4-FFF2-40B4-BE49-F238E27FC236}">
                <a16:creationId xmlns:a16="http://schemas.microsoft.com/office/drawing/2014/main" id="{7004F823-8100-3D48-01A4-6D59B9958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469" y="1722653"/>
            <a:ext cx="7838684" cy="44543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E0D4-CE19-08E2-AE7E-B35C5035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931F-063D-4447-AF06-21AD02DA0255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17759-6E58-7C69-A937-9957558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C7976-6847-9828-7128-1954E86A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38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3DD9-F424-CEF6-8B68-229E5298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250329-E3DB-F95C-9FFA-BB68D36C2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CA6F1-064F-D1D3-409F-BE4A006F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B851-0872-42DB-8109-131D0FCE93BB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B3B1-B332-04B3-4E3C-3A4754DE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3126-F329-2BF3-F21B-759781D3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411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8E106-E388-F1B8-A453-AF7C8DD7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9270D0-A38D-892A-7143-BF349C68F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266" y="238654"/>
            <a:ext cx="7438017" cy="63069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C3BC6-6633-44E6-5C35-61A934C37C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2F2B0DA-3A31-4422-A8B1-70F4DFEADED2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12/4/2024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70C95-4B25-9F88-606D-0532C1D8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Picture 2" descr="A person and person talking&#10;&#10;Description automatically generated">
            <a:extLst>
              <a:ext uri="{FF2B5EF4-FFF2-40B4-BE49-F238E27FC236}">
                <a16:creationId xmlns:a16="http://schemas.microsoft.com/office/drawing/2014/main" id="{5999377B-D37F-358F-95A4-FB207768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96047C-66FF-921A-D545-8D2020B21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4CD56-045E-D8B5-5AD3-12187381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CECD5-AF42-328F-D7C8-8F20286B3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65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83E3-B045-8B14-D39F-03587AB9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6C69F12-8E75-5C66-B627-F1748C534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C8F44-A5DE-BC26-43D6-66B9533D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5546-E986-4F4A-90AA-F17971AF512C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BA606-E2C9-B9C1-E9B9-795624A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340F09-197A-D2BC-6097-E3A95F0F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71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CB50-F06D-5597-98C5-A653FCC4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7E1BE8-091A-AE45-60DC-76AEF142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ED8C-B12C-03CD-01F5-3B508E63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E449-1026-4EB8-A4B0-F7ADD248ED42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C3CB4-E3AD-FA3C-02C9-78177349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17B7ED-04AA-1D75-94FD-973B65CF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6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997F-D56E-21D5-2728-32595B0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66ED8C-9BCF-2D58-BBDC-635CEB89A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6A734-C22A-2F68-E581-BC080AAE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582C-405D-4FA3-9AD2-0B046200DFB1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9FA2D-9482-7D78-EDD5-5AAF4C32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23BF2-0B76-51C9-31D7-07E7BBE2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356E29-C191-8ED0-F3EE-3C553B1A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0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7B63-A5DB-BAC8-7852-7F38E9F3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A5D997-7D91-1A42-B06F-C8C0B3D05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829A2-A5DE-FA4A-E4A7-5DFB39B9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D29C-E779-452D-B12E-022A1078B71D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44DE3-24EE-E037-8F14-A56EE932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D656B-D003-A8E3-F4BF-C050ED5C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885E0-AE50-D84C-E13C-76DF27F8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1009"/>
            <a:ext cx="4368602" cy="1581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Research Problem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B7B59-1F4C-431B-1490-25FBA33DA047}"/>
              </a:ext>
            </a:extLst>
          </p:cNvPr>
          <p:cNvSpPr txBox="1"/>
          <p:nvPr/>
        </p:nvSpPr>
        <p:spPr>
          <a:xfrm>
            <a:off x="640080" y="3071307"/>
            <a:ext cx="6280305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Lots of parents are unable to give their required focus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/>
              <a:t>     and treatment activities to their children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	lack of necessary expertise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	parents busy scheduling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Doctors cannot identity a significant progress of these treatment.</a:t>
            </a:r>
            <a:endParaRPr lang="en-US" sz="2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9E3244-487E-8E2D-561B-0F9F982E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FE658E0-F0D0-45CF-A9A3-08777D36EDD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12/4/2024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Picture 5" descr="A person touching a child&amp;#39;s face&#10;&#10;Description automatically generated">
            <a:extLst>
              <a:ext uri="{FF2B5EF4-FFF2-40B4-BE49-F238E27FC236}">
                <a16:creationId xmlns:a16="http://schemas.microsoft.com/office/drawing/2014/main" id="{C8735884-543A-ED65-A13D-0FD0DC27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4" r="16262" b="-2"/>
          <a:stretch/>
        </p:blipFill>
        <p:spPr>
          <a:xfrm>
            <a:off x="6921910" y="10"/>
            <a:ext cx="526856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11CF0-FF88-6405-80C3-21CFFD40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B1857A-B59F-4186-8FB0-ADF1FB0B3EF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7111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9B3B-B550-18BA-227C-5B32B25D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C9B3C8-F57F-DE18-AF79-1D4C1C970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168F3-5403-E16D-9423-817803B3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CAEB2-2D95-4263-B7AC-251EAE95AA7F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F4075-C979-A835-D06A-872B5E15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22EED-B3BC-575A-39B6-CED719D0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7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4E2D78-B28D-2F5E-F2CB-38044482B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E3019-4294-A491-C1DB-6E775047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C0A2-6054-47FF-B15B-4EC43FB45A91}" type="datetime1"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E882F-AD80-6A4F-599A-C33E1B39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EA1F3-CE21-ED48-C565-BB4A1CE4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82" y="-302559"/>
            <a:ext cx="13267765" cy="74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28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1B0AE9-BF14-5425-AE2A-0D6EBFB4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Requirements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4B3C97-7278-EBF4-077A-F6BD90173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>
                <a:effectLst/>
                <a:latin typeface="Calibri"/>
                <a:ea typeface="Calibri"/>
                <a:cs typeface="Calibri"/>
              </a:rPr>
              <a:t>User friendly &amp; easy to navigate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>
                <a:effectLst/>
                <a:latin typeface="Calibri"/>
                <a:ea typeface="Calibri"/>
                <a:cs typeface="Calibri"/>
              </a:rPr>
              <a:t>Efficient personalized treatment adjustments, progress stages recommendations based on patient’s status report, preferences and new updated health progress.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>
                <a:effectLst/>
                <a:latin typeface="Calibri"/>
                <a:ea typeface="Calibri"/>
                <a:cs typeface="Calibri"/>
              </a:rPr>
              <a:t>Receive Real time feedback, remote consultations</a:t>
            </a:r>
          </a:p>
          <a:p>
            <a:pPr marL="0" indent="0">
              <a:buNone/>
            </a:pP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497EC-4CE7-7FD3-376C-4E654B2A32C2}"/>
              </a:ext>
            </a:extLst>
          </p:cNvPr>
          <p:cNvSpPr>
            <a:spLocks/>
          </p:cNvSpPr>
          <p:nvPr/>
        </p:nvSpPr>
        <p:spPr>
          <a:xfrm>
            <a:off x="10144839" y="4034341"/>
            <a:ext cx="1467212" cy="195289"/>
          </a:xfrm>
          <a:prstGeom prst="rect">
            <a:avLst/>
          </a:prstGeom>
        </p:spPr>
        <p:txBody>
          <a:bodyPr/>
          <a:lstStyle/>
          <a:p>
            <a:pPr defTabSz="484632">
              <a:spcAft>
                <a:spcPts val="600"/>
              </a:spcAft>
            </a:pPr>
            <a:fld id="{3AB1857A-B59F-4186-8FB0-ADF1FB0B3EF9}" type="slidenum">
              <a:rPr lang="en-US" sz="954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defTabSz="484632">
                <a:spcAft>
                  <a:spcPts val="600"/>
                </a:spcAft>
              </a:pPr>
              <a:t>72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DE9504-5E77-D2A5-E277-60C152335F3C}"/>
              </a:ext>
            </a:extLst>
          </p:cNvPr>
          <p:cNvSpPr txBox="1">
            <a:spLocks/>
          </p:cNvSpPr>
          <p:nvPr/>
        </p:nvSpPr>
        <p:spPr>
          <a:xfrm>
            <a:off x="5991443" y="2395499"/>
            <a:ext cx="5624313" cy="3464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84632">
              <a:spcAft>
                <a:spcPts val="600"/>
              </a:spcAft>
            </a:pPr>
            <a:r>
              <a:rPr lang="en-US" sz="2400" b="1" kern="1200">
                <a:latin typeface="Calibri"/>
                <a:ea typeface="Calibri"/>
                <a:cs typeface="Calibri"/>
              </a:rPr>
              <a:t>Functional Requirements</a:t>
            </a:r>
            <a:endParaRPr lang="en-US" sz="2400" b="1">
              <a:latin typeface="Calibri"/>
              <a:ea typeface="Calibri"/>
              <a:cs typeface="Calibri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E0DC0F-AC02-90C4-2BBC-4268D483928E}"/>
              </a:ext>
            </a:extLst>
          </p:cNvPr>
          <p:cNvSpPr txBox="1">
            <a:spLocks/>
          </p:cNvSpPr>
          <p:nvPr/>
        </p:nvSpPr>
        <p:spPr>
          <a:xfrm>
            <a:off x="6062880" y="2741925"/>
            <a:ext cx="5540970" cy="2078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610" indent="-181610" defTabSz="484632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kern="100">
                <a:latin typeface="Calibri"/>
                <a:ea typeface="Calibri"/>
                <a:cs typeface="Calibri"/>
              </a:rPr>
              <a:t>Real-time updates of condition of patients.</a:t>
            </a:r>
          </a:p>
          <a:p>
            <a:pPr marL="0" indent="0" defTabSz="484632">
              <a:lnSpc>
                <a:spcPct val="150000"/>
              </a:lnSpc>
              <a:spcBef>
                <a:spcPts val="0"/>
              </a:spcBef>
              <a:buNone/>
            </a:pPr>
            <a:endParaRPr lang="en-US" sz="1800" kern="100">
              <a:latin typeface="+mn-ea"/>
              <a:cs typeface="Calibri" panose="020F0502020204030204" pitchFamily="34" charset="0"/>
            </a:endParaRPr>
          </a:p>
          <a:p>
            <a:pPr marL="181610" indent="-181610" defTabSz="484632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kern="100">
                <a:latin typeface="Calibri"/>
                <a:ea typeface="Calibri"/>
                <a:cs typeface="Calibri"/>
              </a:rPr>
              <a:t>Dynamic speech therapy Centre layout optimization based on patient’s real time behavior and remote consultation popularity. </a:t>
            </a:r>
          </a:p>
          <a:p>
            <a:pPr marL="0" indent="0" defTabSz="484632">
              <a:lnSpc>
                <a:spcPct val="107000"/>
              </a:lnSpc>
              <a:spcBef>
                <a:spcPts val="0"/>
              </a:spcBef>
              <a:buNone/>
            </a:pPr>
            <a:endParaRPr lang="en-US" sz="1800" kern="100">
              <a:latin typeface="+mn-ea"/>
              <a:cs typeface="Calibri" panose="020F0502020204030204" pitchFamily="34" charset="0"/>
            </a:endParaRPr>
          </a:p>
          <a:p>
            <a:pPr marL="181610" indent="-181610" defTabSz="484632">
              <a:lnSpc>
                <a:spcPct val="100000"/>
              </a:lnSpc>
              <a:spcBef>
                <a:spcPts val="0"/>
              </a:spcBef>
              <a:spcAft>
                <a:spcPts val="424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latin typeface="Calibri"/>
                <a:ea typeface="Calibri"/>
                <a:cs typeface="Calibri"/>
              </a:rPr>
              <a:t>The platform will generate progress reports of children's spee</a:t>
            </a:r>
            <a:r>
              <a:rPr lang="en-US" sz="1600" kern="100">
                <a:latin typeface="Calibri"/>
                <a:ea typeface="Calibri"/>
                <a:cs typeface="Calibri"/>
              </a:rPr>
              <a:t>ch therapy monthly wised for validate effectiveness of the system to improve children's speech skill.</a:t>
            </a:r>
            <a:endParaRPr lang="en-US" sz="1600" kern="100">
              <a:effectLst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4161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C35E-7721-B4A3-B794-FDD26782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Non-Functional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DFE7F-D9D2-B5BE-82F7-56673FF2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AF7AA1C-9467-43F0-9A93-10B49864E530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>
                <a:spcAft>
                  <a:spcPts val="600"/>
                </a:spcAft>
              </a:pPr>
              <a:t>12/4/2024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19759-9EB3-9CE9-09CA-1A84C756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73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D8A53A3-547D-40FA-98A0-0D805D621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8159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640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A5B3-9B06-6C9C-2E99-DB59FF36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D086AC-D0E5-15D3-E57E-9AB15E9C00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87549"/>
          <a:ext cx="10515600" cy="2974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20A52-7D7E-0FF3-D7B6-0313CE34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1559-09BE-4805-BF72-AFA143647E30}" type="datetime1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12/4/2024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4F596-3448-7A67-36F4-205FE1C7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74</a:t>
            </a:fld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64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hart with text and a list&#10;&#10;Description automatically generated with medium confidence">
            <a:extLst>
              <a:ext uri="{FF2B5EF4-FFF2-40B4-BE49-F238E27FC236}">
                <a16:creationId xmlns:a16="http://schemas.microsoft.com/office/drawing/2014/main" id="{ACEE7032-ED95-02D7-F383-B9D5275D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200"/>
            <a:ext cx="9906000" cy="5829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4E4EE-BAAA-A4B8-4C1C-42A7C1B1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2390-95C9-4FB0-BF73-FC5ABA7D97EB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09FC8-B7AF-A60C-7174-2F377AFC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1857A-B59F-4186-8FB0-ADF1FB0B3EF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99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309E06-5AE6-6C4B-355B-73768691D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1F7905C-2F5B-A02B-E76D-82CEF1AD9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11" name="Graphic 10" descr="Handshake">
            <a:extLst>
              <a:ext uri="{FF2B5EF4-FFF2-40B4-BE49-F238E27FC236}">
                <a16:creationId xmlns:a16="http://schemas.microsoft.com/office/drawing/2014/main" id="{CE920AAB-F07D-A94F-2DF8-00406B647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C38B0-6D34-6414-CCE7-6C7C5E5C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103C19-DB35-4851-94CB-53E3B3CA6515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59870-B6F3-6154-6EC2-5319B873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B1857A-B59F-4186-8FB0-ADF1FB0B3EF9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8883F-180F-41FF-B53F-EF49BD95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3AEB1-B06A-4385-9D7D-63D45599F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platform aims to provide personalized, engaging, and adaptive therapy interventions that effectively improve speech and language abilities. </a:t>
            </a:r>
          </a:p>
        </p:txBody>
      </p:sp>
    </p:spTree>
    <p:extLst>
      <p:ext uri="{BB962C8B-B14F-4D97-AF65-F5344CB8AC3E}">
        <p14:creationId xmlns:p14="http://schemas.microsoft.com/office/powerpoint/2010/main" val="416323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7" y="533400"/>
            <a:ext cx="11684000" cy="868362"/>
          </a:xfrm>
        </p:spPr>
        <p:txBody>
          <a:bodyPr>
            <a:norm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 Objectives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17DDF319-628E-2876-94F0-E163A8214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822162"/>
              </p:ext>
            </p:extLst>
          </p:nvPr>
        </p:nvGraphicFramePr>
        <p:xfrm>
          <a:off x="838200" y="2057400"/>
          <a:ext cx="10515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f553c8-e375-43b0-8a4f-daf052bb145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44C6F7204FB745B8314568FFB2DC6C" ma:contentTypeVersion="16" ma:contentTypeDescription="Create a new document." ma:contentTypeScope="" ma:versionID="0c027d70925f4dc77e2afdf5694c8739">
  <xsd:schema xmlns:xsd="http://www.w3.org/2001/XMLSchema" xmlns:xs="http://www.w3.org/2001/XMLSchema" xmlns:p="http://schemas.microsoft.com/office/2006/metadata/properties" xmlns:ns3="5df553c8-e375-43b0-8a4f-daf052bb1454" xmlns:ns4="176fe0ef-39bb-4fce-9cdf-7c9e8210b2e0" targetNamespace="http://schemas.microsoft.com/office/2006/metadata/properties" ma:root="true" ma:fieldsID="b20d4b0c2519b409a44b476b342c0f45" ns3:_="" ns4:_="">
    <xsd:import namespace="5df553c8-e375-43b0-8a4f-daf052bb1454"/>
    <xsd:import namespace="176fe0ef-39bb-4fce-9cdf-7c9e8210b2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553c8-e375-43b0-8a4f-daf052bb14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6fe0ef-39bb-4fce-9cdf-7c9e8210b2e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DE7B6A-3698-4C1D-A846-28F11FC33C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830D36-74E1-45A1-98FB-B57A1E796CDB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176fe0ef-39bb-4fce-9cdf-7c9e8210b2e0"/>
    <ds:schemaRef ds:uri="http://www.w3.org/XML/1998/namespace"/>
    <ds:schemaRef ds:uri="http://schemas.microsoft.com/office/infopath/2007/PartnerControls"/>
    <ds:schemaRef ds:uri="5df553c8-e375-43b0-8a4f-daf052bb145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64D710-DF62-4BFD-8C3D-A543BE083EA4}">
  <ds:schemaRefs>
    <ds:schemaRef ds:uri="176fe0ef-39bb-4fce-9cdf-7c9e8210b2e0"/>
    <ds:schemaRef ds:uri="5df553c8-e375-43b0-8a4f-daf052bb14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3599</Words>
  <Application>Microsoft Office PowerPoint</Application>
  <PresentationFormat>Widescreen</PresentationFormat>
  <Paragraphs>608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Aptos</vt:lpstr>
      <vt:lpstr>Aptos Display</vt:lpstr>
      <vt:lpstr>Arial</vt:lpstr>
      <vt:lpstr>Avenir Next LT Pro</vt:lpstr>
      <vt:lpstr>Calibri</vt:lpstr>
      <vt:lpstr>Open Sans</vt:lpstr>
      <vt:lpstr>Symbol</vt:lpstr>
      <vt:lpstr>Trebuchet MS</vt:lpstr>
      <vt:lpstr>Wingdings</vt:lpstr>
      <vt:lpstr>Office Theme</vt:lpstr>
      <vt:lpstr>Integrated Mobile Speech Therapy Platform for Child Language Development and Progress Monitoring</vt:lpstr>
      <vt:lpstr>Content</vt:lpstr>
      <vt:lpstr>Meet  the Team</vt:lpstr>
      <vt:lpstr>Snaps from the Field Visits </vt:lpstr>
      <vt:lpstr>Introduction to the Overall Project</vt:lpstr>
      <vt:lpstr>PowerPoint Presentation</vt:lpstr>
      <vt:lpstr>Research Problem</vt:lpstr>
      <vt:lpstr>Main Objective</vt:lpstr>
      <vt:lpstr>Sub Objectives</vt:lpstr>
      <vt:lpstr>Methodology</vt:lpstr>
      <vt:lpstr>IT21245824 | Madusanka D.A.H.</vt:lpstr>
      <vt:lpstr>Introduction</vt:lpstr>
      <vt:lpstr>Research Problems</vt:lpstr>
      <vt:lpstr>Main Objective</vt:lpstr>
      <vt:lpstr>Sub Objectives</vt:lpstr>
      <vt:lpstr>System Diagram</vt:lpstr>
      <vt:lpstr>Methodology</vt:lpstr>
      <vt:lpstr>Data Collection and Pre-processing</vt:lpstr>
      <vt:lpstr>End-to-End Data Training Workflow Using Google Colab</vt:lpstr>
      <vt:lpstr>Deploying a YOLO Model for Object Detection Using Flask and Postman</vt:lpstr>
      <vt:lpstr>PowerPoint Presentation</vt:lpstr>
      <vt:lpstr>Technologies</vt:lpstr>
      <vt:lpstr>Completion and Future works</vt:lpstr>
      <vt:lpstr>User Requirements</vt:lpstr>
      <vt:lpstr>Non-Functional Requirements</vt:lpstr>
      <vt:lpstr>References</vt:lpstr>
      <vt:lpstr>PowerPoint Presentation</vt:lpstr>
      <vt:lpstr>IT21207686 | Liyanaarachchi L.A.I.T.</vt:lpstr>
      <vt:lpstr>Introductions to Background</vt:lpstr>
      <vt:lpstr>Research GAP</vt:lpstr>
      <vt:lpstr>PowerPoint Presentation</vt:lpstr>
      <vt:lpstr>Research Question</vt:lpstr>
      <vt:lpstr>Main Objective</vt:lpstr>
      <vt:lpstr>Sub Objectives</vt:lpstr>
      <vt:lpstr>Methodology for Completion of Speech Therapy Plan </vt:lpstr>
      <vt:lpstr>Model Deployment of Speech Therapy Plan </vt:lpstr>
      <vt:lpstr>System Diagram</vt:lpstr>
      <vt:lpstr>PowerPoint Presentation</vt:lpstr>
      <vt:lpstr>PowerPoint Presentation</vt:lpstr>
      <vt:lpstr>Non-Functional Requirements</vt:lpstr>
      <vt:lpstr>PowerPoint Presentation</vt:lpstr>
      <vt:lpstr>PowerPoint Presentation</vt:lpstr>
      <vt:lpstr>References</vt:lpstr>
      <vt:lpstr>PowerPoint Presentation</vt:lpstr>
      <vt:lpstr>IT21258862 |Herath H.M.H.C </vt:lpstr>
      <vt:lpstr>Introduction</vt:lpstr>
      <vt:lpstr>Research Question </vt:lpstr>
      <vt:lpstr>Specific and Sub Objective </vt:lpstr>
      <vt:lpstr>Technologies &amp; Techniques</vt:lpstr>
      <vt:lpstr>Current Progress</vt:lpstr>
      <vt:lpstr>Current Progress</vt:lpstr>
      <vt:lpstr>Current Progress</vt:lpstr>
      <vt:lpstr>Project Evidence</vt:lpstr>
      <vt:lpstr>Project Evidence</vt:lpstr>
      <vt:lpstr>Functional, Non-Functional and User Requirements </vt:lpstr>
      <vt:lpstr>Next Expected Progress</vt:lpstr>
      <vt:lpstr>References</vt:lpstr>
      <vt:lpstr>PowerPoint Presentation</vt:lpstr>
      <vt:lpstr>IT21304392 | Rathnasekara W.H.P.</vt:lpstr>
      <vt:lpstr>Introduction  Background </vt:lpstr>
      <vt:lpstr>Research Question</vt:lpstr>
      <vt:lpstr>Methodology</vt:lpstr>
      <vt:lpstr>PowerPoint Presentation</vt:lpstr>
      <vt:lpstr>PowerPoint Presentation</vt:lpstr>
      <vt:lpstr>System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Requirements</vt:lpstr>
      <vt:lpstr>Non-Functional Requirements</vt:lpstr>
      <vt:lpstr>References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Mobile Speech Therapy Platform for Child Language Development and Progress Monitoring</dc:title>
  <dc:creator>Madusanka D.A.H it21245824</dc:creator>
  <cp:lastModifiedBy>Madusanka D.A.H it21245824</cp:lastModifiedBy>
  <cp:revision>1</cp:revision>
  <dcterms:created xsi:type="dcterms:W3CDTF">2024-08-04T17:30:07Z</dcterms:created>
  <dcterms:modified xsi:type="dcterms:W3CDTF">2024-12-04T03:06:38Z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0x010100B044C6F7204FB745B8314568FFB2DC6C</vt:lpwstr>
  </property>
</Properties>
</file>